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microsoft.com/office/2006/relationships/ui/userCustomization" Target="userCustomization/customUI.xml"/><Relationship Id="rId1" Type="http://schemas.openxmlformats.org/officeDocument/2006/relationships/officeDocument" Target="ppt/presentation.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 id="2147483741" r:id="rId2"/>
    <p:sldMasterId id="2147483711" r:id="rId3"/>
    <p:sldMasterId id="2147483667" r:id="rId4"/>
  </p:sldMasterIdLst>
  <p:notesMasterIdLst>
    <p:notesMasterId r:id="rId27"/>
  </p:notesMasterIdLst>
  <p:handoutMasterIdLst>
    <p:handoutMasterId r:id="rId28"/>
  </p:handoutMasterIdLst>
  <p:sldIdLst>
    <p:sldId id="256" r:id="rId5"/>
    <p:sldId id="268" r:id="rId6"/>
    <p:sldId id="273" r:id="rId7"/>
    <p:sldId id="297" r:id="rId8"/>
    <p:sldId id="292" r:id="rId9"/>
    <p:sldId id="278" r:id="rId10"/>
    <p:sldId id="298" r:id="rId11"/>
    <p:sldId id="291" r:id="rId12"/>
    <p:sldId id="280" r:id="rId13"/>
    <p:sldId id="300" r:id="rId14"/>
    <p:sldId id="299" r:id="rId15"/>
    <p:sldId id="281" r:id="rId16"/>
    <p:sldId id="282" r:id="rId17"/>
    <p:sldId id="283" r:id="rId18"/>
    <p:sldId id="285" r:id="rId19"/>
    <p:sldId id="301" r:id="rId20"/>
    <p:sldId id="286" r:id="rId21"/>
    <p:sldId id="287" r:id="rId22"/>
    <p:sldId id="288" r:id="rId23"/>
    <p:sldId id="289" r:id="rId24"/>
    <p:sldId id="290" r:id="rId25"/>
    <p:sldId id="259" r:id="rId26"/>
  </p:sldIdLst>
  <p:sldSz cx="12192000" cy="6858000"/>
  <p:notesSz cx="6794500" cy="9906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0"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2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5C48"/>
    <a:srgbClr val="C68070"/>
    <a:srgbClr val="00ADEF"/>
    <a:srgbClr val="B99797"/>
    <a:srgbClr val="2B5796"/>
    <a:srgbClr val="D9D9D9"/>
    <a:srgbClr val="B0B0B0"/>
    <a:srgbClr val="858585"/>
    <a:srgbClr val="D5A39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94343" autoAdjust="0"/>
  </p:normalViewPr>
  <p:slideViewPr>
    <p:cSldViewPr>
      <p:cViewPr varScale="1">
        <p:scale>
          <a:sx n="101" d="100"/>
          <a:sy n="101" d="100"/>
        </p:scale>
        <p:origin x="120" y="276"/>
      </p:cViewPr>
      <p:guideLst/>
    </p:cSldViewPr>
  </p:slideViewPr>
  <p:notesTextViewPr>
    <p:cViewPr>
      <p:scale>
        <a:sx n="3" d="2"/>
        <a:sy n="3" d="2"/>
      </p:scale>
      <p:origin x="0" y="0"/>
    </p:cViewPr>
  </p:notesTextViewPr>
  <p:sorterViewPr>
    <p:cViewPr>
      <p:scale>
        <a:sx n="110" d="100"/>
        <a:sy n="110" d="100"/>
      </p:scale>
      <p:origin x="0" y="0"/>
    </p:cViewPr>
  </p:sorterViewPr>
  <p:notesViewPr>
    <p:cSldViewPr>
      <p:cViewPr varScale="1">
        <p:scale>
          <a:sx n="79" d="100"/>
          <a:sy n="79" d="100"/>
        </p:scale>
        <p:origin x="3954" y="102"/>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7E602A-03A4-4A71-8D3E-7E4B4E30835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E3FDBB61-BD32-4428-91BD-8751E4F18284}">
      <dgm:prSet phldrT="[Texto]"/>
      <dgm:spPr/>
      <dgm:t>
        <a:bodyPr/>
        <a:lstStyle/>
        <a:p>
          <a:r>
            <a:rPr lang="es-ES_tradnl" dirty="0" err="1" smtClean="0"/>
            <a:t>Financial</a:t>
          </a:r>
          <a:r>
            <a:rPr lang="es-ES_tradnl" dirty="0" smtClean="0"/>
            <a:t> </a:t>
          </a:r>
          <a:r>
            <a:rPr lang="es-ES_tradnl" dirty="0" err="1" smtClean="0"/>
            <a:t>stability</a:t>
          </a:r>
          <a:r>
            <a:rPr lang="es-ES_tradnl" dirty="0" smtClean="0"/>
            <a:t> </a:t>
          </a:r>
          <a:endParaRPr lang="es-ES" dirty="0"/>
        </a:p>
      </dgm:t>
    </dgm:pt>
    <dgm:pt modelId="{3A98DBD4-55D2-43BC-B0CE-75DE1747901D}" type="parTrans" cxnId="{6A7AA039-977D-4A9D-8966-41134039452D}">
      <dgm:prSet/>
      <dgm:spPr/>
      <dgm:t>
        <a:bodyPr/>
        <a:lstStyle/>
        <a:p>
          <a:endParaRPr lang="es-ES"/>
        </a:p>
      </dgm:t>
    </dgm:pt>
    <dgm:pt modelId="{C4758736-C0C5-4D6A-AFDF-14951154BAE6}" type="sibTrans" cxnId="{6A7AA039-977D-4A9D-8966-41134039452D}">
      <dgm:prSet/>
      <dgm:spPr/>
      <dgm:t>
        <a:bodyPr/>
        <a:lstStyle/>
        <a:p>
          <a:endParaRPr lang="es-ES"/>
        </a:p>
      </dgm:t>
    </dgm:pt>
    <dgm:pt modelId="{B890CDEA-9040-402D-B339-DA769037B4E3}">
      <dgm:prSet phldrT="[Texto]"/>
      <dgm:spPr/>
      <dgm:t>
        <a:bodyPr/>
        <a:lstStyle/>
        <a:p>
          <a:r>
            <a:rPr lang="es-ES_tradnl" dirty="0" err="1" smtClean="0"/>
            <a:t>Investment</a:t>
          </a:r>
          <a:r>
            <a:rPr lang="es-ES_tradnl" dirty="0" smtClean="0"/>
            <a:t> portfolio</a:t>
          </a:r>
          <a:endParaRPr lang="es-ES" dirty="0"/>
        </a:p>
      </dgm:t>
    </dgm:pt>
    <dgm:pt modelId="{21B4868A-879E-48C2-AC66-5B419B042A1E}" type="parTrans" cxnId="{EF918FD8-332F-4ABE-8D4D-EE7343AA926F}">
      <dgm:prSet/>
      <dgm:spPr/>
      <dgm:t>
        <a:bodyPr/>
        <a:lstStyle/>
        <a:p>
          <a:endParaRPr lang="es-ES"/>
        </a:p>
      </dgm:t>
    </dgm:pt>
    <dgm:pt modelId="{84C270D9-3001-49A9-9070-5FD320A693B4}" type="sibTrans" cxnId="{EF918FD8-332F-4ABE-8D4D-EE7343AA926F}">
      <dgm:prSet/>
      <dgm:spPr/>
      <dgm:t>
        <a:bodyPr/>
        <a:lstStyle/>
        <a:p>
          <a:endParaRPr lang="es-ES"/>
        </a:p>
      </dgm:t>
    </dgm:pt>
    <dgm:pt modelId="{0740A4E3-63F1-4D4B-B348-7B39C8B70638}">
      <dgm:prSet phldrT="[Texto]"/>
      <dgm:spPr/>
      <dgm:t>
        <a:bodyPr/>
        <a:lstStyle/>
        <a:p>
          <a:r>
            <a:rPr lang="es-ES_tradnl" dirty="0" smtClean="0"/>
            <a:t>Cash </a:t>
          </a:r>
          <a:r>
            <a:rPr lang="es-ES_tradnl" dirty="0" err="1" smtClean="0"/>
            <a:t>issuer</a:t>
          </a:r>
          <a:endParaRPr lang="es-ES" dirty="0"/>
        </a:p>
      </dgm:t>
    </dgm:pt>
    <dgm:pt modelId="{4473F3DB-D62D-4AAB-9547-137B59775A1F}" type="parTrans" cxnId="{CC179D8E-7439-47C2-AB5D-E813793DA81F}">
      <dgm:prSet/>
      <dgm:spPr/>
      <dgm:t>
        <a:bodyPr/>
        <a:lstStyle/>
        <a:p>
          <a:endParaRPr lang="es-ES"/>
        </a:p>
      </dgm:t>
    </dgm:pt>
    <dgm:pt modelId="{4E0612AA-20B0-40AE-B4BB-E6100A6EC530}" type="sibTrans" cxnId="{CC179D8E-7439-47C2-AB5D-E813793DA81F}">
      <dgm:prSet/>
      <dgm:spPr/>
      <dgm:t>
        <a:bodyPr/>
        <a:lstStyle/>
        <a:p>
          <a:endParaRPr lang="es-ES"/>
        </a:p>
      </dgm:t>
    </dgm:pt>
    <dgm:pt modelId="{6AA8E70E-83EB-4737-98A6-6A81D994576E}">
      <dgm:prSet phldrT="[Texto]"/>
      <dgm:spPr/>
      <dgm:t>
        <a:bodyPr/>
        <a:lstStyle/>
        <a:p>
          <a:r>
            <a:rPr lang="es-ES_tradnl" dirty="0" err="1" smtClean="0"/>
            <a:t>Organization</a:t>
          </a:r>
          <a:endParaRPr lang="es-ES" dirty="0"/>
        </a:p>
      </dgm:t>
    </dgm:pt>
    <dgm:pt modelId="{96BBEC50-CFE2-46CF-B4A0-4A7E31B1AF27}" type="parTrans" cxnId="{D4B05A5C-B57E-480F-A447-5117EAC62A80}">
      <dgm:prSet/>
      <dgm:spPr/>
      <dgm:t>
        <a:bodyPr/>
        <a:lstStyle/>
        <a:p>
          <a:endParaRPr lang="es-ES"/>
        </a:p>
      </dgm:t>
    </dgm:pt>
    <dgm:pt modelId="{70C32357-3289-4AD5-9E78-75F03B7B5079}" type="sibTrans" cxnId="{D4B05A5C-B57E-480F-A447-5117EAC62A80}">
      <dgm:prSet/>
      <dgm:spPr/>
      <dgm:t>
        <a:bodyPr/>
        <a:lstStyle/>
        <a:p>
          <a:endParaRPr lang="es-ES"/>
        </a:p>
      </dgm:t>
    </dgm:pt>
    <dgm:pt modelId="{28BAEB10-92D4-441E-B585-9BB61A4C52BF}" type="pres">
      <dgm:prSet presAssocID="{187E602A-03A4-4A71-8D3E-7E4B4E308351}" presName="diagram" presStyleCnt="0">
        <dgm:presLayoutVars>
          <dgm:dir/>
          <dgm:resizeHandles val="exact"/>
        </dgm:presLayoutVars>
      </dgm:prSet>
      <dgm:spPr/>
      <dgm:t>
        <a:bodyPr/>
        <a:lstStyle/>
        <a:p>
          <a:endParaRPr lang="es-ES"/>
        </a:p>
      </dgm:t>
    </dgm:pt>
    <dgm:pt modelId="{3BC0123A-66E1-4922-8363-5151A451E64B}" type="pres">
      <dgm:prSet presAssocID="{E3FDBB61-BD32-4428-91BD-8751E4F18284}" presName="node" presStyleLbl="node1" presStyleIdx="0" presStyleCnt="4">
        <dgm:presLayoutVars>
          <dgm:bulletEnabled val="1"/>
        </dgm:presLayoutVars>
      </dgm:prSet>
      <dgm:spPr/>
      <dgm:t>
        <a:bodyPr/>
        <a:lstStyle/>
        <a:p>
          <a:endParaRPr lang="es-ES"/>
        </a:p>
      </dgm:t>
    </dgm:pt>
    <dgm:pt modelId="{0B2E08D3-F5C5-45DE-8A67-2D31BC77E7FC}" type="pres">
      <dgm:prSet presAssocID="{C4758736-C0C5-4D6A-AFDF-14951154BAE6}" presName="sibTrans" presStyleCnt="0"/>
      <dgm:spPr/>
    </dgm:pt>
    <dgm:pt modelId="{1CCF1438-70E6-4871-9F5E-2FC733CA5CBD}" type="pres">
      <dgm:prSet presAssocID="{B890CDEA-9040-402D-B339-DA769037B4E3}" presName="node" presStyleLbl="node1" presStyleIdx="1" presStyleCnt="4">
        <dgm:presLayoutVars>
          <dgm:bulletEnabled val="1"/>
        </dgm:presLayoutVars>
      </dgm:prSet>
      <dgm:spPr/>
      <dgm:t>
        <a:bodyPr/>
        <a:lstStyle/>
        <a:p>
          <a:endParaRPr lang="es-ES"/>
        </a:p>
      </dgm:t>
    </dgm:pt>
    <dgm:pt modelId="{A1F5C000-8E08-4BED-A442-EB0609F489A0}" type="pres">
      <dgm:prSet presAssocID="{84C270D9-3001-49A9-9070-5FD320A693B4}" presName="sibTrans" presStyleCnt="0"/>
      <dgm:spPr/>
    </dgm:pt>
    <dgm:pt modelId="{F97048D5-5A22-4FF6-B134-F0244644D104}" type="pres">
      <dgm:prSet presAssocID="{0740A4E3-63F1-4D4B-B348-7B39C8B70638}" presName="node" presStyleLbl="node1" presStyleIdx="2" presStyleCnt="4">
        <dgm:presLayoutVars>
          <dgm:bulletEnabled val="1"/>
        </dgm:presLayoutVars>
      </dgm:prSet>
      <dgm:spPr/>
      <dgm:t>
        <a:bodyPr/>
        <a:lstStyle/>
        <a:p>
          <a:endParaRPr lang="es-ES"/>
        </a:p>
      </dgm:t>
    </dgm:pt>
    <dgm:pt modelId="{982B8FE3-F602-495F-A716-075F10CE83BF}" type="pres">
      <dgm:prSet presAssocID="{4E0612AA-20B0-40AE-B4BB-E6100A6EC530}" presName="sibTrans" presStyleCnt="0"/>
      <dgm:spPr/>
    </dgm:pt>
    <dgm:pt modelId="{AF094391-3D3A-46DE-B424-5799A84F05C1}" type="pres">
      <dgm:prSet presAssocID="{6AA8E70E-83EB-4737-98A6-6A81D994576E}" presName="node" presStyleLbl="node1" presStyleIdx="3" presStyleCnt="4">
        <dgm:presLayoutVars>
          <dgm:bulletEnabled val="1"/>
        </dgm:presLayoutVars>
      </dgm:prSet>
      <dgm:spPr/>
      <dgm:t>
        <a:bodyPr/>
        <a:lstStyle/>
        <a:p>
          <a:endParaRPr lang="es-ES"/>
        </a:p>
      </dgm:t>
    </dgm:pt>
  </dgm:ptLst>
  <dgm:cxnLst>
    <dgm:cxn modelId="{8C11458E-8018-4094-806A-C90C6DAB47E6}" type="presOf" srcId="{E3FDBB61-BD32-4428-91BD-8751E4F18284}" destId="{3BC0123A-66E1-4922-8363-5151A451E64B}" srcOrd="0" destOrd="0" presId="urn:microsoft.com/office/officeart/2005/8/layout/default"/>
    <dgm:cxn modelId="{422B7348-E4A9-4008-AD54-60D3D7304D72}" type="presOf" srcId="{0740A4E3-63F1-4D4B-B348-7B39C8B70638}" destId="{F97048D5-5A22-4FF6-B134-F0244644D104}" srcOrd="0" destOrd="0" presId="urn:microsoft.com/office/officeart/2005/8/layout/default"/>
    <dgm:cxn modelId="{CC179D8E-7439-47C2-AB5D-E813793DA81F}" srcId="{187E602A-03A4-4A71-8D3E-7E4B4E308351}" destId="{0740A4E3-63F1-4D4B-B348-7B39C8B70638}" srcOrd="2" destOrd="0" parTransId="{4473F3DB-D62D-4AAB-9547-137B59775A1F}" sibTransId="{4E0612AA-20B0-40AE-B4BB-E6100A6EC530}"/>
    <dgm:cxn modelId="{9926D8D5-A9B3-4D1E-BA70-32F9C4773CBF}" type="presOf" srcId="{187E602A-03A4-4A71-8D3E-7E4B4E308351}" destId="{28BAEB10-92D4-441E-B585-9BB61A4C52BF}" srcOrd="0" destOrd="0" presId="urn:microsoft.com/office/officeart/2005/8/layout/default"/>
    <dgm:cxn modelId="{D4B05A5C-B57E-480F-A447-5117EAC62A80}" srcId="{187E602A-03A4-4A71-8D3E-7E4B4E308351}" destId="{6AA8E70E-83EB-4737-98A6-6A81D994576E}" srcOrd="3" destOrd="0" parTransId="{96BBEC50-CFE2-46CF-B4A0-4A7E31B1AF27}" sibTransId="{70C32357-3289-4AD5-9E78-75F03B7B5079}"/>
    <dgm:cxn modelId="{EF918FD8-332F-4ABE-8D4D-EE7343AA926F}" srcId="{187E602A-03A4-4A71-8D3E-7E4B4E308351}" destId="{B890CDEA-9040-402D-B339-DA769037B4E3}" srcOrd="1" destOrd="0" parTransId="{21B4868A-879E-48C2-AC66-5B419B042A1E}" sibTransId="{84C270D9-3001-49A9-9070-5FD320A693B4}"/>
    <dgm:cxn modelId="{6A7AA039-977D-4A9D-8966-41134039452D}" srcId="{187E602A-03A4-4A71-8D3E-7E4B4E308351}" destId="{E3FDBB61-BD32-4428-91BD-8751E4F18284}" srcOrd="0" destOrd="0" parTransId="{3A98DBD4-55D2-43BC-B0CE-75DE1747901D}" sibTransId="{C4758736-C0C5-4D6A-AFDF-14951154BAE6}"/>
    <dgm:cxn modelId="{9618AC7D-B458-4348-BA17-BFFC94A82BEB}" type="presOf" srcId="{6AA8E70E-83EB-4737-98A6-6A81D994576E}" destId="{AF094391-3D3A-46DE-B424-5799A84F05C1}" srcOrd="0" destOrd="0" presId="urn:microsoft.com/office/officeart/2005/8/layout/default"/>
    <dgm:cxn modelId="{87983E65-9C11-484F-8BF8-A9E14904C33F}" type="presOf" srcId="{B890CDEA-9040-402D-B339-DA769037B4E3}" destId="{1CCF1438-70E6-4871-9F5E-2FC733CA5CBD}" srcOrd="0" destOrd="0" presId="urn:microsoft.com/office/officeart/2005/8/layout/default"/>
    <dgm:cxn modelId="{52E52F50-AC2A-40A0-BEE3-8FF00B47CA83}" type="presParOf" srcId="{28BAEB10-92D4-441E-B585-9BB61A4C52BF}" destId="{3BC0123A-66E1-4922-8363-5151A451E64B}" srcOrd="0" destOrd="0" presId="urn:microsoft.com/office/officeart/2005/8/layout/default"/>
    <dgm:cxn modelId="{2FD3BFA3-D351-4623-A991-3CD65D610A12}" type="presParOf" srcId="{28BAEB10-92D4-441E-B585-9BB61A4C52BF}" destId="{0B2E08D3-F5C5-45DE-8A67-2D31BC77E7FC}" srcOrd="1" destOrd="0" presId="urn:microsoft.com/office/officeart/2005/8/layout/default"/>
    <dgm:cxn modelId="{0FAE59A9-8939-4FC8-80B4-34706EC684A5}" type="presParOf" srcId="{28BAEB10-92D4-441E-B585-9BB61A4C52BF}" destId="{1CCF1438-70E6-4871-9F5E-2FC733CA5CBD}" srcOrd="2" destOrd="0" presId="urn:microsoft.com/office/officeart/2005/8/layout/default"/>
    <dgm:cxn modelId="{6041E6B2-D6AB-4DDE-AA24-9DE116F30C44}" type="presParOf" srcId="{28BAEB10-92D4-441E-B585-9BB61A4C52BF}" destId="{A1F5C000-8E08-4BED-A442-EB0609F489A0}" srcOrd="3" destOrd="0" presId="urn:microsoft.com/office/officeart/2005/8/layout/default"/>
    <dgm:cxn modelId="{DFE90A1D-226A-443F-AEBE-E66063E90428}" type="presParOf" srcId="{28BAEB10-92D4-441E-B585-9BB61A4C52BF}" destId="{F97048D5-5A22-4FF6-B134-F0244644D104}" srcOrd="4" destOrd="0" presId="urn:microsoft.com/office/officeart/2005/8/layout/default"/>
    <dgm:cxn modelId="{28850A0A-AFD8-4B0C-B921-5DF98D6595C3}" type="presParOf" srcId="{28BAEB10-92D4-441E-B585-9BB61A4C52BF}" destId="{982B8FE3-F602-495F-A716-075F10CE83BF}" srcOrd="5" destOrd="0" presId="urn:microsoft.com/office/officeart/2005/8/layout/default"/>
    <dgm:cxn modelId="{AE557E3D-C56F-4400-94A2-D1723620A6E1}" type="presParOf" srcId="{28BAEB10-92D4-441E-B585-9BB61A4C52BF}" destId="{AF094391-3D3A-46DE-B424-5799A84F05C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0123A-66E1-4922-8363-5151A451E64B}">
      <dsp:nvSpPr>
        <dsp:cNvPr id="0" name=""/>
        <dsp:cNvSpPr/>
      </dsp:nvSpPr>
      <dsp:spPr>
        <a:xfrm>
          <a:off x="1729" y="325737"/>
          <a:ext cx="1372371" cy="8234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_tradnl" sz="1700" kern="1200" dirty="0" err="1" smtClean="0"/>
            <a:t>Financial</a:t>
          </a:r>
          <a:r>
            <a:rPr lang="es-ES_tradnl" sz="1700" kern="1200" dirty="0" smtClean="0"/>
            <a:t> </a:t>
          </a:r>
          <a:r>
            <a:rPr lang="es-ES_tradnl" sz="1700" kern="1200" dirty="0" err="1" smtClean="0"/>
            <a:t>stability</a:t>
          </a:r>
          <a:r>
            <a:rPr lang="es-ES_tradnl" sz="1700" kern="1200" dirty="0" smtClean="0"/>
            <a:t> </a:t>
          </a:r>
          <a:endParaRPr lang="es-ES" sz="1700" kern="1200" dirty="0"/>
        </a:p>
      </dsp:txBody>
      <dsp:txXfrm>
        <a:off x="1729" y="325737"/>
        <a:ext cx="1372371" cy="823422"/>
      </dsp:txXfrm>
    </dsp:sp>
    <dsp:sp modelId="{1CCF1438-70E6-4871-9F5E-2FC733CA5CBD}">
      <dsp:nvSpPr>
        <dsp:cNvPr id="0" name=""/>
        <dsp:cNvSpPr/>
      </dsp:nvSpPr>
      <dsp:spPr>
        <a:xfrm>
          <a:off x="1511338" y="325737"/>
          <a:ext cx="1372371" cy="8234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_tradnl" sz="1700" kern="1200" dirty="0" err="1" smtClean="0"/>
            <a:t>Investment</a:t>
          </a:r>
          <a:r>
            <a:rPr lang="es-ES_tradnl" sz="1700" kern="1200" dirty="0" smtClean="0"/>
            <a:t> portfolio</a:t>
          </a:r>
          <a:endParaRPr lang="es-ES" sz="1700" kern="1200" dirty="0"/>
        </a:p>
      </dsp:txBody>
      <dsp:txXfrm>
        <a:off x="1511338" y="325737"/>
        <a:ext cx="1372371" cy="823422"/>
      </dsp:txXfrm>
    </dsp:sp>
    <dsp:sp modelId="{F97048D5-5A22-4FF6-B134-F0244644D104}">
      <dsp:nvSpPr>
        <dsp:cNvPr id="0" name=""/>
        <dsp:cNvSpPr/>
      </dsp:nvSpPr>
      <dsp:spPr>
        <a:xfrm>
          <a:off x="3020946" y="325737"/>
          <a:ext cx="1372371" cy="8234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_tradnl" sz="1700" kern="1200" dirty="0" smtClean="0"/>
            <a:t>Cash </a:t>
          </a:r>
          <a:r>
            <a:rPr lang="es-ES_tradnl" sz="1700" kern="1200" dirty="0" err="1" smtClean="0"/>
            <a:t>issuer</a:t>
          </a:r>
          <a:endParaRPr lang="es-ES" sz="1700" kern="1200" dirty="0"/>
        </a:p>
      </dsp:txBody>
      <dsp:txXfrm>
        <a:off x="3020946" y="325737"/>
        <a:ext cx="1372371" cy="823422"/>
      </dsp:txXfrm>
    </dsp:sp>
    <dsp:sp modelId="{AF094391-3D3A-46DE-B424-5799A84F05C1}">
      <dsp:nvSpPr>
        <dsp:cNvPr id="0" name=""/>
        <dsp:cNvSpPr/>
      </dsp:nvSpPr>
      <dsp:spPr>
        <a:xfrm>
          <a:off x="4530554" y="325737"/>
          <a:ext cx="1372371" cy="8234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_tradnl" sz="1700" kern="1200" dirty="0" err="1" smtClean="0"/>
            <a:t>Organization</a:t>
          </a:r>
          <a:endParaRPr lang="es-ES" sz="1700" kern="1200" dirty="0"/>
        </a:p>
      </dsp:txBody>
      <dsp:txXfrm>
        <a:off x="4530554" y="325737"/>
        <a:ext cx="1372371" cy="8234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Marcador de pie de página 2"/>
          <p:cNvSpPr>
            <a:spLocks noGrp="1"/>
          </p:cNvSpPr>
          <p:nvPr>
            <p:ph type="ftr" sz="quarter" idx="2"/>
          </p:nvPr>
        </p:nvSpPr>
        <p:spPr>
          <a:xfrm>
            <a:off x="1" y="9410146"/>
            <a:ext cx="2944283" cy="495855"/>
          </a:xfrm>
          <a:prstGeom prst="rect">
            <a:avLst/>
          </a:prstGeom>
        </p:spPr>
        <p:txBody>
          <a:bodyPr vert="horz" lIns="90964" tIns="45482" rIns="90964" bIns="45482" rtlCol="0" anchor="b"/>
          <a:lstStyle>
            <a:lvl1pPr algn="l">
              <a:defRPr sz="1200"/>
            </a:lvl1pPr>
          </a:lstStyle>
          <a:p>
            <a:endParaRPr lang="es-ES_tradnl"/>
          </a:p>
        </p:txBody>
      </p:sp>
      <p:sp>
        <p:nvSpPr>
          <p:cNvPr id="4" name="Marcador de número de diapositiva 3"/>
          <p:cNvSpPr>
            <a:spLocks noGrp="1"/>
          </p:cNvSpPr>
          <p:nvPr>
            <p:ph type="sldNum" sz="quarter" idx="3"/>
          </p:nvPr>
        </p:nvSpPr>
        <p:spPr>
          <a:xfrm>
            <a:off x="3848646" y="9410146"/>
            <a:ext cx="2944283" cy="495855"/>
          </a:xfrm>
          <a:prstGeom prst="rect">
            <a:avLst/>
          </a:prstGeom>
        </p:spPr>
        <p:txBody>
          <a:bodyPr vert="horz" lIns="90964" tIns="45482" rIns="90964" bIns="45482" rtlCol="0" anchor="b"/>
          <a:lstStyle>
            <a:lvl1pPr algn="r">
              <a:defRPr sz="1200"/>
            </a:lvl1pPr>
          </a:lstStyle>
          <a:p>
            <a:fld id="{C7DDF2BF-2122-4498-8E35-699450FA5B7A}" type="slidenum">
              <a:rPr lang="es-ES_tradnl" smtClean="0"/>
              <a:t>‹Nº›</a:t>
            </a:fld>
            <a:endParaRPr lang="es-ES_tradnl"/>
          </a:p>
        </p:txBody>
      </p:sp>
    </p:spTree>
    <p:extLst>
      <p:ext uri="{BB962C8B-B14F-4D97-AF65-F5344CB8AC3E}">
        <p14:creationId xmlns:p14="http://schemas.microsoft.com/office/powerpoint/2010/main" val="41430201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imagen de diapositiva"/>
          <p:cNvSpPr>
            <a:spLocks noGrp="1" noRot="1" noChangeAspect="1"/>
          </p:cNvSpPr>
          <p:nvPr>
            <p:ph type="sldImg" idx="2"/>
          </p:nvPr>
        </p:nvSpPr>
        <p:spPr>
          <a:xfrm>
            <a:off x="174625" y="709613"/>
            <a:ext cx="6616700" cy="3722687"/>
          </a:xfrm>
          <a:prstGeom prst="rect">
            <a:avLst/>
          </a:prstGeom>
          <a:noFill/>
          <a:ln w="3175">
            <a:solidFill>
              <a:prstClr val="black"/>
            </a:solidFill>
          </a:ln>
        </p:spPr>
        <p:txBody>
          <a:bodyPr vert="horz" lIns="90964" tIns="45482" rIns="90964" bIns="45482" rtlCol="0" anchor="ctr"/>
          <a:lstStyle/>
          <a:p>
            <a:endParaRPr lang="es-ES"/>
          </a:p>
        </p:txBody>
      </p:sp>
      <p:sp>
        <p:nvSpPr>
          <p:cNvPr id="5" name="4 Marcador de notas"/>
          <p:cNvSpPr>
            <a:spLocks noGrp="1"/>
          </p:cNvSpPr>
          <p:nvPr>
            <p:ph type="body" sz="quarter" idx="3"/>
          </p:nvPr>
        </p:nvSpPr>
        <p:spPr>
          <a:xfrm>
            <a:off x="681233" y="5109018"/>
            <a:ext cx="5435600" cy="4290000"/>
          </a:xfrm>
          <a:prstGeom prst="rect">
            <a:avLst/>
          </a:prstGeom>
        </p:spPr>
        <p:txBody>
          <a:bodyPr vert="horz" lIns="0" tIns="0" rIns="0" bIns="0" rtlCol="0">
            <a:no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número de diapositiva"/>
          <p:cNvSpPr>
            <a:spLocks noGrp="1"/>
          </p:cNvSpPr>
          <p:nvPr>
            <p:ph type="sldNum" sz="quarter" idx="5"/>
          </p:nvPr>
        </p:nvSpPr>
        <p:spPr>
          <a:xfrm>
            <a:off x="3815066" y="9536545"/>
            <a:ext cx="2341845" cy="347100"/>
          </a:xfrm>
          <a:prstGeom prst="rect">
            <a:avLst/>
          </a:prstGeom>
        </p:spPr>
        <p:txBody>
          <a:bodyPr vert="horz" lIns="90964" tIns="45482" rIns="0" bIns="45482" rtlCol="0" anchor="b"/>
          <a:lstStyle>
            <a:lvl1pPr algn="r">
              <a:defRPr sz="1000" b="1" baseline="0">
                <a:latin typeface="BdE Neue Helvetica 55 Roman" pitchFamily="34" charset="0"/>
              </a:defRPr>
            </a:lvl1pPr>
          </a:lstStyle>
          <a:p>
            <a:fld id="{74C681DB-6626-43BD-B1FA-3C5BE41CBB6E}" type="slidenum">
              <a:rPr lang="es-ES" smtClean="0"/>
              <a:pPr/>
              <a:t>‹Nº›</a:t>
            </a:fld>
            <a:endParaRPr lang="es-ES"/>
          </a:p>
        </p:txBody>
      </p:sp>
    </p:spTree>
    <p:extLst>
      <p:ext uri="{BB962C8B-B14F-4D97-AF65-F5344CB8AC3E}">
        <p14:creationId xmlns:p14="http://schemas.microsoft.com/office/powerpoint/2010/main" val="3537877121"/>
      </p:ext>
    </p:extLst>
  </p:cSld>
  <p:clrMap bg1="lt1" tx1="dk1" bg2="lt2" tx2="dk2" accent1="accent1" accent2="accent2" accent3="accent3" accent4="accent4" accent5="accent5" accent6="accent6" hlink="hlink" folHlink="folHlink"/>
  <p:hf hdr="0" ftr="0" dt="0"/>
  <p:notesStyle>
    <a:lvl1pPr marL="0" algn="just" defTabSz="914400" rtl="0" eaLnBrk="1" latinLnBrk="0" hangingPunct="1">
      <a:defRPr sz="1200" kern="1200" baseline="0">
        <a:solidFill>
          <a:schemeClr val="tx1"/>
        </a:solidFill>
        <a:latin typeface="BdE Neue Helvetica 55 Roman" pitchFamily="34" charset="0"/>
        <a:ea typeface="+mn-ea"/>
        <a:cs typeface="+mn-cs"/>
      </a:defRPr>
    </a:lvl1pPr>
    <a:lvl2pPr marL="540000" algn="just" defTabSz="914400" rtl="0" eaLnBrk="1" latinLnBrk="0" hangingPunct="1">
      <a:defRPr sz="1200" kern="1200" baseline="0">
        <a:solidFill>
          <a:srgbClr val="B35C48"/>
        </a:solidFill>
        <a:latin typeface="BdE Neue Helvetica 55 Roman" pitchFamily="34" charset="0"/>
        <a:ea typeface="+mn-ea"/>
        <a:cs typeface="+mn-cs"/>
      </a:defRPr>
    </a:lvl2pPr>
    <a:lvl3pPr marL="990000" algn="just" defTabSz="914400" rtl="0" eaLnBrk="1" latinLnBrk="0" hangingPunct="1">
      <a:defRPr sz="1200" b="0" i="1" kern="1200" baseline="0">
        <a:solidFill>
          <a:schemeClr val="tx1"/>
        </a:solidFill>
        <a:latin typeface="BdE Neue Helvetica 55 Roman" pitchFamily="34" charset="0"/>
        <a:ea typeface="+mn-ea"/>
        <a:cs typeface="+mn-cs"/>
      </a:defRPr>
    </a:lvl3pPr>
    <a:lvl4pPr marL="1429200" algn="just" defTabSz="914400" rtl="0" eaLnBrk="1" latinLnBrk="0" hangingPunct="1">
      <a:defRPr sz="1050" kern="1200" baseline="0">
        <a:solidFill>
          <a:schemeClr val="tx1"/>
        </a:solidFill>
        <a:latin typeface="BdE Neue Helvetica 55 Roman" pitchFamily="34" charset="0"/>
        <a:ea typeface="+mn-ea"/>
        <a:cs typeface="+mn-cs"/>
      </a:defRPr>
    </a:lvl4pPr>
    <a:lvl5pPr marL="1882800" algn="just" defTabSz="914400" rtl="0" eaLnBrk="1" latinLnBrk="0" hangingPunct="1">
      <a:defRPr sz="1050" b="0" i="1" kern="1200" baseline="0">
        <a:solidFill>
          <a:schemeClr val="tx1"/>
        </a:solidFill>
        <a:latin typeface="BdE Neue Helvetica 55 Roman"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4C681DB-6626-43BD-B1FA-3C5BE41CBB6E}" type="slidenum">
              <a:rPr lang="es-ES" smtClean="0"/>
              <a:pPr/>
              <a:t>1</a:t>
            </a:fld>
            <a:endParaRPr lang="es-ES"/>
          </a:p>
        </p:txBody>
      </p:sp>
    </p:spTree>
    <p:extLst>
      <p:ext uri="{BB962C8B-B14F-4D97-AF65-F5344CB8AC3E}">
        <p14:creationId xmlns:p14="http://schemas.microsoft.com/office/powerpoint/2010/main" val="3111604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indent="-342900" algn="just">
              <a:lnSpc>
                <a:spcPct val="150000"/>
              </a:lnSpc>
              <a:spcAft>
                <a:spcPts val="1800"/>
              </a:spcAft>
              <a:buFont typeface="+mj-lt"/>
              <a:buAutoNum type="arabicPeriod"/>
            </a:pPr>
            <a:endParaRPr lang="en-GB" dirty="0" smtClean="0">
              <a:solidFill>
                <a:schemeClr val="accent1"/>
              </a:solidFill>
            </a:endParaRPr>
          </a:p>
        </p:txBody>
      </p:sp>
      <p:sp>
        <p:nvSpPr>
          <p:cNvPr id="4" name="Marcador de número de diapositiva 3"/>
          <p:cNvSpPr>
            <a:spLocks noGrp="1"/>
          </p:cNvSpPr>
          <p:nvPr>
            <p:ph type="sldNum" sz="quarter" idx="10"/>
          </p:nvPr>
        </p:nvSpPr>
        <p:spPr/>
        <p:txBody>
          <a:bodyPr/>
          <a:lstStyle/>
          <a:p>
            <a:fld id="{74C681DB-6626-43BD-B1FA-3C5BE41CBB6E}" type="slidenum">
              <a:rPr lang="es-ES" smtClean="0"/>
              <a:pPr/>
              <a:t>10</a:t>
            </a:fld>
            <a:endParaRPr lang="es-ES"/>
          </a:p>
        </p:txBody>
      </p:sp>
    </p:spTree>
    <p:extLst>
      <p:ext uri="{BB962C8B-B14F-4D97-AF65-F5344CB8AC3E}">
        <p14:creationId xmlns:p14="http://schemas.microsoft.com/office/powerpoint/2010/main" val="1950440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1800"/>
              </a:spcAft>
              <a:buClrTx/>
              <a:buSzTx/>
              <a:buFont typeface="+mj-lt"/>
              <a:buNone/>
              <a:tabLst/>
              <a:defRPr/>
            </a:pPr>
            <a:r>
              <a:rPr lang="en-GB" dirty="0" smtClean="0">
                <a:solidFill>
                  <a:schemeClr val="accent1"/>
                </a:solidFill>
              </a:rPr>
              <a:t>2. </a:t>
            </a:r>
          </a:p>
        </p:txBody>
      </p:sp>
      <p:sp>
        <p:nvSpPr>
          <p:cNvPr id="4" name="Marcador de número de diapositiva 3"/>
          <p:cNvSpPr>
            <a:spLocks noGrp="1"/>
          </p:cNvSpPr>
          <p:nvPr>
            <p:ph type="sldNum" sz="quarter" idx="10"/>
          </p:nvPr>
        </p:nvSpPr>
        <p:spPr/>
        <p:txBody>
          <a:bodyPr/>
          <a:lstStyle/>
          <a:p>
            <a:fld id="{74C681DB-6626-43BD-B1FA-3C5BE41CBB6E}" type="slidenum">
              <a:rPr lang="es-ES" smtClean="0"/>
              <a:pPr/>
              <a:t>11</a:t>
            </a:fld>
            <a:endParaRPr lang="es-ES"/>
          </a:p>
        </p:txBody>
      </p:sp>
    </p:spTree>
    <p:extLst>
      <p:ext uri="{BB962C8B-B14F-4D97-AF65-F5344CB8AC3E}">
        <p14:creationId xmlns:p14="http://schemas.microsoft.com/office/powerpoint/2010/main" val="59471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4C681DB-6626-43BD-B1FA-3C5BE41CBB6E}" type="slidenum">
              <a:rPr lang="es-ES" smtClean="0"/>
              <a:pPr/>
              <a:t>12</a:t>
            </a:fld>
            <a:endParaRPr lang="es-ES"/>
          </a:p>
        </p:txBody>
      </p:sp>
    </p:spTree>
    <p:extLst>
      <p:ext uri="{BB962C8B-B14F-4D97-AF65-F5344CB8AC3E}">
        <p14:creationId xmlns:p14="http://schemas.microsoft.com/office/powerpoint/2010/main" val="334738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4C681DB-6626-43BD-B1FA-3C5BE41CBB6E}" type="slidenum">
              <a:rPr lang="es-ES" smtClean="0"/>
              <a:pPr/>
              <a:t>13</a:t>
            </a:fld>
            <a:endParaRPr lang="es-ES"/>
          </a:p>
        </p:txBody>
      </p:sp>
    </p:spTree>
    <p:extLst>
      <p:ext uri="{BB962C8B-B14F-4D97-AF65-F5344CB8AC3E}">
        <p14:creationId xmlns:p14="http://schemas.microsoft.com/office/powerpoint/2010/main" val="3938897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4C681DB-6626-43BD-B1FA-3C5BE41CBB6E}" type="slidenum">
              <a:rPr lang="es-ES" smtClean="0"/>
              <a:pPr/>
              <a:t>14</a:t>
            </a:fld>
            <a:endParaRPr lang="es-ES"/>
          </a:p>
        </p:txBody>
      </p:sp>
    </p:spTree>
    <p:extLst>
      <p:ext uri="{BB962C8B-B14F-4D97-AF65-F5344CB8AC3E}">
        <p14:creationId xmlns:p14="http://schemas.microsoft.com/office/powerpoint/2010/main" val="3660047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4C681DB-6626-43BD-B1FA-3C5BE41CBB6E}" type="slidenum">
              <a:rPr lang="es-ES" smtClean="0"/>
              <a:pPr/>
              <a:t>15</a:t>
            </a:fld>
            <a:endParaRPr lang="es-ES"/>
          </a:p>
        </p:txBody>
      </p:sp>
    </p:spTree>
    <p:extLst>
      <p:ext uri="{BB962C8B-B14F-4D97-AF65-F5344CB8AC3E}">
        <p14:creationId xmlns:p14="http://schemas.microsoft.com/office/powerpoint/2010/main" val="3193042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4C681DB-6626-43BD-B1FA-3C5BE41CBB6E}" type="slidenum">
              <a:rPr lang="es-ES" smtClean="0"/>
              <a:pPr/>
              <a:t>16</a:t>
            </a:fld>
            <a:endParaRPr lang="es-ES"/>
          </a:p>
        </p:txBody>
      </p:sp>
    </p:spTree>
    <p:extLst>
      <p:ext uri="{BB962C8B-B14F-4D97-AF65-F5344CB8AC3E}">
        <p14:creationId xmlns:p14="http://schemas.microsoft.com/office/powerpoint/2010/main" val="1549221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4C681DB-6626-43BD-B1FA-3C5BE41CBB6E}" type="slidenum">
              <a:rPr lang="es-ES" smtClean="0"/>
              <a:pPr/>
              <a:t>17</a:t>
            </a:fld>
            <a:endParaRPr lang="es-ES"/>
          </a:p>
        </p:txBody>
      </p:sp>
    </p:spTree>
    <p:extLst>
      <p:ext uri="{BB962C8B-B14F-4D97-AF65-F5344CB8AC3E}">
        <p14:creationId xmlns:p14="http://schemas.microsoft.com/office/powerpoint/2010/main" val="1396893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4C681DB-6626-43BD-B1FA-3C5BE41CBB6E}" type="slidenum">
              <a:rPr lang="es-ES" smtClean="0"/>
              <a:pPr/>
              <a:t>18</a:t>
            </a:fld>
            <a:endParaRPr lang="es-ES"/>
          </a:p>
        </p:txBody>
      </p:sp>
    </p:spTree>
    <p:extLst>
      <p:ext uri="{BB962C8B-B14F-4D97-AF65-F5344CB8AC3E}">
        <p14:creationId xmlns:p14="http://schemas.microsoft.com/office/powerpoint/2010/main" val="1131160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4C681DB-6626-43BD-B1FA-3C5BE41CBB6E}" type="slidenum">
              <a:rPr lang="es-ES" smtClean="0"/>
              <a:pPr/>
              <a:t>19</a:t>
            </a:fld>
            <a:endParaRPr lang="es-ES"/>
          </a:p>
        </p:txBody>
      </p:sp>
    </p:spTree>
    <p:extLst>
      <p:ext uri="{BB962C8B-B14F-4D97-AF65-F5344CB8AC3E}">
        <p14:creationId xmlns:p14="http://schemas.microsoft.com/office/powerpoint/2010/main" val="147673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4C681DB-6626-43BD-B1FA-3C5BE41CBB6E}" type="slidenum">
              <a:rPr lang="es-ES" smtClean="0"/>
              <a:pPr/>
              <a:t>2</a:t>
            </a:fld>
            <a:endParaRPr lang="es-ES"/>
          </a:p>
        </p:txBody>
      </p:sp>
    </p:spTree>
    <p:extLst>
      <p:ext uri="{BB962C8B-B14F-4D97-AF65-F5344CB8AC3E}">
        <p14:creationId xmlns:p14="http://schemas.microsoft.com/office/powerpoint/2010/main" val="3925280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4C681DB-6626-43BD-B1FA-3C5BE41CBB6E}" type="slidenum">
              <a:rPr lang="es-ES" smtClean="0"/>
              <a:pPr/>
              <a:t>20</a:t>
            </a:fld>
            <a:endParaRPr lang="es-ES"/>
          </a:p>
        </p:txBody>
      </p:sp>
    </p:spTree>
    <p:extLst>
      <p:ext uri="{BB962C8B-B14F-4D97-AF65-F5344CB8AC3E}">
        <p14:creationId xmlns:p14="http://schemas.microsoft.com/office/powerpoint/2010/main" val="3959004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smtClean="0"/>
          </a:p>
          <a:p>
            <a:endParaRPr lang="es-ES" dirty="0"/>
          </a:p>
        </p:txBody>
      </p:sp>
      <p:sp>
        <p:nvSpPr>
          <p:cNvPr id="4" name="Marcador de número de diapositiva 3"/>
          <p:cNvSpPr>
            <a:spLocks noGrp="1"/>
          </p:cNvSpPr>
          <p:nvPr>
            <p:ph type="sldNum" sz="quarter" idx="10"/>
          </p:nvPr>
        </p:nvSpPr>
        <p:spPr/>
        <p:txBody>
          <a:bodyPr/>
          <a:lstStyle/>
          <a:p>
            <a:fld id="{74C681DB-6626-43BD-B1FA-3C5BE41CBB6E}" type="slidenum">
              <a:rPr lang="es-ES" smtClean="0"/>
              <a:pPr/>
              <a:t>21</a:t>
            </a:fld>
            <a:endParaRPr lang="es-ES"/>
          </a:p>
        </p:txBody>
      </p:sp>
    </p:spTree>
    <p:extLst>
      <p:ext uri="{BB962C8B-B14F-4D97-AF65-F5344CB8AC3E}">
        <p14:creationId xmlns:p14="http://schemas.microsoft.com/office/powerpoint/2010/main" val="3983024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4C681DB-6626-43BD-B1FA-3C5BE41CBB6E}" type="slidenum">
              <a:rPr lang="es-ES" smtClean="0"/>
              <a:pPr/>
              <a:t>22</a:t>
            </a:fld>
            <a:endParaRPr lang="es-ES"/>
          </a:p>
        </p:txBody>
      </p:sp>
    </p:spTree>
    <p:extLst>
      <p:ext uri="{BB962C8B-B14F-4D97-AF65-F5344CB8AC3E}">
        <p14:creationId xmlns:p14="http://schemas.microsoft.com/office/powerpoint/2010/main" val="2901925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4C681DB-6626-43BD-B1FA-3C5BE41CBB6E}" type="slidenum">
              <a:rPr lang="es-ES" smtClean="0"/>
              <a:pPr/>
              <a:t>3</a:t>
            </a:fld>
            <a:endParaRPr lang="es-ES"/>
          </a:p>
        </p:txBody>
      </p:sp>
    </p:spTree>
    <p:extLst>
      <p:ext uri="{BB962C8B-B14F-4D97-AF65-F5344CB8AC3E}">
        <p14:creationId xmlns:p14="http://schemas.microsoft.com/office/powerpoint/2010/main" val="1366583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10"/>
          </p:nvPr>
        </p:nvSpPr>
        <p:spPr/>
        <p:txBody>
          <a:bodyPr/>
          <a:lstStyle/>
          <a:p>
            <a:fld id="{74C681DB-6626-43BD-B1FA-3C5BE41CBB6E}" type="slidenum">
              <a:rPr lang="es-ES" smtClean="0"/>
              <a:pPr/>
              <a:t>4</a:t>
            </a:fld>
            <a:endParaRPr lang="es-ES"/>
          </a:p>
        </p:txBody>
      </p:sp>
    </p:spTree>
    <p:extLst>
      <p:ext uri="{BB962C8B-B14F-4D97-AF65-F5344CB8AC3E}">
        <p14:creationId xmlns:p14="http://schemas.microsoft.com/office/powerpoint/2010/main" val="2128635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4C681DB-6626-43BD-B1FA-3C5BE41CBB6E}" type="slidenum">
              <a:rPr lang="es-ES" smtClean="0"/>
              <a:pPr/>
              <a:t>5</a:t>
            </a:fld>
            <a:endParaRPr lang="es-ES"/>
          </a:p>
        </p:txBody>
      </p:sp>
    </p:spTree>
    <p:extLst>
      <p:ext uri="{BB962C8B-B14F-4D97-AF65-F5344CB8AC3E}">
        <p14:creationId xmlns:p14="http://schemas.microsoft.com/office/powerpoint/2010/main" val="3605628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4C681DB-6626-43BD-B1FA-3C5BE41CBB6E}" type="slidenum">
              <a:rPr lang="es-ES" smtClean="0"/>
              <a:pPr/>
              <a:t>6</a:t>
            </a:fld>
            <a:endParaRPr lang="es-ES"/>
          </a:p>
        </p:txBody>
      </p:sp>
    </p:spTree>
    <p:extLst>
      <p:ext uri="{BB962C8B-B14F-4D97-AF65-F5344CB8AC3E}">
        <p14:creationId xmlns:p14="http://schemas.microsoft.com/office/powerpoint/2010/main" val="4130825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4C681DB-6626-43BD-B1FA-3C5BE41CBB6E}" type="slidenum">
              <a:rPr lang="es-ES" smtClean="0"/>
              <a:pPr/>
              <a:t>7</a:t>
            </a:fld>
            <a:endParaRPr lang="es-ES"/>
          </a:p>
        </p:txBody>
      </p:sp>
    </p:spTree>
    <p:extLst>
      <p:ext uri="{BB962C8B-B14F-4D97-AF65-F5344CB8AC3E}">
        <p14:creationId xmlns:p14="http://schemas.microsoft.com/office/powerpoint/2010/main" val="2403892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1" u="sng" dirty="0"/>
          </a:p>
        </p:txBody>
      </p:sp>
      <p:sp>
        <p:nvSpPr>
          <p:cNvPr id="4" name="Marcador de número de diapositiva 3"/>
          <p:cNvSpPr>
            <a:spLocks noGrp="1"/>
          </p:cNvSpPr>
          <p:nvPr>
            <p:ph type="sldNum" sz="quarter" idx="10"/>
          </p:nvPr>
        </p:nvSpPr>
        <p:spPr/>
        <p:txBody>
          <a:bodyPr/>
          <a:lstStyle/>
          <a:p>
            <a:fld id="{74C681DB-6626-43BD-B1FA-3C5BE41CBB6E}" type="slidenum">
              <a:rPr lang="es-ES" smtClean="0"/>
              <a:pPr/>
              <a:t>8</a:t>
            </a:fld>
            <a:endParaRPr lang="es-ES"/>
          </a:p>
        </p:txBody>
      </p:sp>
    </p:spTree>
    <p:extLst>
      <p:ext uri="{BB962C8B-B14F-4D97-AF65-F5344CB8AC3E}">
        <p14:creationId xmlns:p14="http://schemas.microsoft.com/office/powerpoint/2010/main" val="1035239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indent="-342900" algn="just">
              <a:lnSpc>
                <a:spcPct val="150000"/>
              </a:lnSpc>
              <a:spcAft>
                <a:spcPts val="1800"/>
              </a:spcAft>
              <a:buFont typeface="+mj-lt"/>
              <a:buAutoNum type="arabicPeriod"/>
            </a:pPr>
            <a:endParaRPr lang="en-GB" dirty="0" smtClean="0">
              <a:solidFill>
                <a:schemeClr val="accent1"/>
              </a:solidFill>
            </a:endParaRPr>
          </a:p>
        </p:txBody>
      </p:sp>
      <p:sp>
        <p:nvSpPr>
          <p:cNvPr id="4" name="Marcador de número de diapositiva 3"/>
          <p:cNvSpPr>
            <a:spLocks noGrp="1"/>
          </p:cNvSpPr>
          <p:nvPr>
            <p:ph type="sldNum" sz="quarter" idx="10"/>
          </p:nvPr>
        </p:nvSpPr>
        <p:spPr/>
        <p:txBody>
          <a:bodyPr/>
          <a:lstStyle/>
          <a:p>
            <a:fld id="{74C681DB-6626-43BD-B1FA-3C5BE41CBB6E}" type="slidenum">
              <a:rPr lang="es-ES" smtClean="0"/>
              <a:pPr/>
              <a:t>9</a:t>
            </a:fld>
            <a:endParaRPr lang="es-ES"/>
          </a:p>
        </p:txBody>
      </p:sp>
    </p:spTree>
    <p:extLst>
      <p:ext uri="{BB962C8B-B14F-4D97-AF65-F5344CB8AC3E}">
        <p14:creationId xmlns:p14="http://schemas.microsoft.com/office/powerpoint/2010/main" val="3809853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Portada_1">
    <p:spTree>
      <p:nvGrpSpPr>
        <p:cNvPr id="1" name=""/>
        <p:cNvGrpSpPr/>
        <p:nvPr/>
      </p:nvGrpSpPr>
      <p:grpSpPr>
        <a:xfrm>
          <a:off x="0" y="0"/>
          <a:ext cx="0" cy="0"/>
          <a:chOff x="0" y="0"/>
          <a:chExt cx="0" cy="0"/>
        </a:xfrm>
      </p:grpSpPr>
      <p:sp>
        <p:nvSpPr>
          <p:cNvPr id="14" name="Marcador de pie de página 4"/>
          <p:cNvSpPr>
            <a:spLocks noGrp="1"/>
          </p:cNvSpPr>
          <p:nvPr>
            <p:ph type="ftr" sz="quarter" idx="3"/>
          </p:nvPr>
        </p:nvSpPr>
        <p:spPr>
          <a:xfrm>
            <a:off x="3119669" y="452834"/>
            <a:ext cx="3872501" cy="432048"/>
          </a:xfrm>
          <a:prstGeom prst="rect">
            <a:avLst/>
          </a:prstGeom>
        </p:spPr>
        <p:txBody>
          <a:bodyPr rIns="0" anchor="ctr"/>
          <a:lstStyle>
            <a:lvl1pPr algn="r">
              <a:defRPr sz="1100" b="1" cap="all" baseline="0">
                <a:solidFill>
                  <a:srgbClr val="B35C48"/>
                </a:solidFill>
                <a:latin typeface="BdE Neue Helvetica 55 Roman" panose="020B0604020202020204" pitchFamily="34" charset="0"/>
              </a:defRPr>
            </a:lvl1pPr>
          </a:lstStyle>
          <a:p>
            <a:r>
              <a:rPr lang="es-ES_tradnl" dirty="0"/>
              <a:t>CONFIDENTIAL</a:t>
            </a:r>
            <a:endParaRPr lang="es-ES" dirty="0"/>
          </a:p>
        </p:txBody>
      </p:sp>
      <p:sp>
        <p:nvSpPr>
          <p:cNvPr id="2" name="Título 1"/>
          <p:cNvSpPr>
            <a:spLocks noGrp="1"/>
          </p:cNvSpPr>
          <p:nvPr>
            <p:ph type="title" hasCustomPrompt="1"/>
          </p:nvPr>
        </p:nvSpPr>
        <p:spPr>
          <a:xfrm>
            <a:off x="533383" y="1340768"/>
            <a:ext cx="6107860" cy="1511422"/>
          </a:xfrm>
          <a:prstGeom prst="rect">
            <a:avLst/>
          </a:prstGeom>
        </p:spPr>
        <p:txBody>
          <a:bodyPr anchor="b"/>
          <a:lstStyle>
            <a:lvl1pPr algn="l">
              <a:defRPr sz="2000" b="1" cap="all" baseline="0">
                <a:solidFill>
                  <a:srgbClr val="B35C48"/>
                </a:solidFill>
              </a:defRPr>
            </a:lvl1pPr>
          </a:lstStyle>
          <a:p>
            <a:r>
              <a:rPr lang="es-ES" dirty="0"/>
              <a:t>ESCRIBA TÍTULO AQUÍ</a:t>
            </a:r>
            <a:endParaRPr lang="es-ES_tradnl" dirty="0"/>
          </a:p>
        </p:txBody>
      </p:sp>
      <p:sp>
        <p:nvSpPr>
          <p:cNvPr id="6" name="Marcador de texto 5"/>
          <p:cNvSpPr>
            <a:spLocks noGrp="1"/>
          </p:cNvSpPr>
          <p:nvPr>
            <p:ph type="body" sz="quarter" idx="10" hasCustomPrompt="1"/>
          </p:nvPr>
        </p:nvSpPr>
        <p:spPr>
          <a:xfrm>
            <a:off x="531624" y="2864908"/>
            <a:ext cx="6108700" cy="260786"/>
          </a:xfrm>
          <a:prstGeom prst="rect">
            <a:avLst/>
          </a:prstGeom>
        </p:spPr>
        <p:txBody>
          <a:bodyPr/>
          <a:lstStyle>
            <a:lvl1pPr marL="0" indent="0">
              <a:buNone/>
              <a:defRPr sz="1400" b="1" baseline="0">
                <a:solidFill>
                  <a:schemeClr val="tx1"/>
                </a:solidFill>
              </a:defRPr>
            </a:lvl1pPr>
          </a:lstStyle>
          <a:p>
            <a:pPr lvl="0"/>
            <a:r>
              <a:rPr lang="es-ES" dirty="0"/>
              <a:t>Nombre del ponente</a:t>
            </a:r>
            <a:endParaRPr lang="es-ES_tradnl" dirty="0"/>
          </a:p>
        </p:txBody>
      </p:sp>
      <p:sp>
        <p:nvSpPr>
          <p:cNvPr id="8" name="Marcador de texto 7"/>
          <p:cNvSpPr>
            <a:spLocks noGrp="1"/>
          </p:cNvSpPr>
          <p:nvPr>
            <p:ph type="body" sz="quarter" idx="11" hasCustomPrompt="1"/>
          </p:nvPr>
        </p:nvSpPr>
        <p:spPr>
          <a:xfrm>
            <a:off x="531153" y="3125693"/>
            <a:ext cx="6108700" cy="303308"/>
          </a:xfrm>
          <a:prstGeom prst="rect">
            <a:avLst/>
          </a:prstGeom>
        </p:spPr>
        <p:txBody>
          <a:bodyPr/>
          <a:lstStyle>
            <a:lvl1pPr marL="0" indent="0">
              <a:buNone/>
              <a:defRPr sz="1400" baseline="0">
                <a:solidFill>
                  <a:schemeClr val="tx1"/>
                </a:solidFill>
              </a:defRPr>
            </a:lvl1pPr>
          </a:lstStyle>
          <a:p>
            <a:pPr lvl="0"/>
            <a:r>
              <a:rPr lang="es-ES" dirty="0"/>
              <a:t>Cargo del ponente</a:t>
            </a:r>
            <a:endParaRPr lang="es-ES_tradnl" dirty="0"/>
          </a:p>
        </p:txBody>
      </p:sp>
      <p:sp>
        <p:nvSpPr>
          <p:cNvPr id="10" name="Marcador de texto 9"/>
          <p:cNvSpPr>
            <a:spLocks noGrp="1"/>
          </p:cNvSpPr>
          <p:nvPr>
            <p:ph type="body" sz="quarter" idx="12" hasCustomPrompt="1"/>
          </p:nvPr>
        </p:nvSpPr>
        <p:spPr>
          <a:xfrm>
            <a:off x="531153" y="4211385"/>
            <a:ext cx="6108700" cy="288404"/>
          </a:xfrm>
          <a:prstGeom prst="rect">
            <a:avLst/>
          </a:prstGeom>
        </p:spPr>
        <p:txBody>
          <a:bodyPr/>
          <a:lstStyle>
            <a:lvl1pPr marL="0" indent="0">
              <a:buNone/>
              <a:defRPr sz="1200" cap="all" baseline="0">
                <a:solidFill>
                  <a:schemeClr val="tx1"/>
                </a:solidFill>
              </a:defRPr>
            </a:lvl1pPr>
          </a:lstStyle>
          <a:p>
            <a:pPr lvl="0"/>
            <a:r>
              <a:rPr lang="es-ES" dirty="0"/>
              <a:t>NOMBRE DEL CONGRESO O EVENTO EN EL QUE PARTICIPA</a:t>
            </a:r>
            <a:endParaRPr lang="es-ES_tradnl" dirty="0"/>
          </a:p>
        </p:txBody>
      </p:sp>
      <p:sp>
        <p:nvSpPr>
          <p:cNvPr id="12" name="Marcador de texto 11"/>
          <p:cNvSpPr>
            <a:spLocks noGrp="1"/>
          </p:cNvSpPr>
          <p:nvPr>
            <p:ph type="body" sz="quarter" idx="13" hasCustomPrompt="1"/>
          </p:nvPr>
        </p:nvSpPr>
        <p:spPr>
          <a:xfrm>
            <a:off x="531153" y="4481901"/>
            <a:ext cx="6108700" cy="189897"/>
          </a:xfrm>
          <a:prstGeom prst="rect">
            <a:avLst/>
          </a:prstGeom>
        </p:spPr>
        <p:txBody>
          <a:bodyPr/>
          <a:lstStyle>
            <a:lvl1pPr marL="0" indent="0">
              <a:buNone/>
              <a:defRPr sz="1100" baseline="0">
                <a:solidFill>
                  <a:schemeClr val="tx1"/>
                </a:solidFill>
              </a:defRPr>
            </a:lvl1pPr>
          </a:lstStyle>
          <a:p>
            <a:pPr lvl="0"/>
            <a:r>
              <a:rPr lang="es-ES" dirty="0"/>
              <a:t>Lugar de celebración</a:t>
            </a:r>
          </a:p>
        </p:txBody>
      </p:sp>
      <p:sp>
        <p:nvSpPr>
          <p:cNvPr id="15" name="Marcador de texto 14"/>
          <p:cNvSpPr>
            <a:spLocks noGrp="1"/>
          </p:cNvSpPr>
          <p:nvPr>
            <p:ph type="body" sz="quarter" idx="14" hasCustomPrompt="1"/>
          </p:nvPr>
        </p:nvSpPr>
        <p:spPr>
          <a:xfrm>
            <a:off x="541427" y="6209080"/>
            <a:ext cx="6108700" cy="234925"/>
          </a:xfrm>
          <a:prstGeom prst="rect">
            <a:avLst/>
          </a:prstGeom>
        </p:spPr>
        <p:txBody>
          <a:bodyPr/>
          <a:lstStyle>
            <a:lvl1pPr marL="0" indent="0">
              <a:buNone/>
              <a:defRPr sz="1000" cap="all" baseline="0">
                <a:solidFill>
                  <a:schemeClr val="tx1"/>
                </a:solidFill>
              </a:defRPr>
            </a:lvl1pPr>
          </a:lstStyle>
          <a:p>
            <a:pPr lvl="0"/>
            <a:r>
              <a:rPr lang="es-ES" dirty="0"/>
              <a:t>NOMBRE DEL DEPARTAMENTO</a:t>
            </a:r>
            <a:endParaRPr lang="es-ES_tradnl" dirty="0"/>
          </a:p>
        </p:txBody>
      </p:sp>
      <p:sp>
        <p:nvSpPr>
          <p:cNvPr id="16" name="Marcador de texto 11"/>
          <p:cNvSpPr>
            <a:spLocks noGrp="1"/>
          </p:cNvSpPr>
          <p:nvPr>
            <p:ph type="body" sz="quarter" idx="15" hasCustomPrompt="1"/>
          </p:nvPr>
        </p:nvSpPr>
        <p:spPr>
          <a:xfrm>
            <a:off x="531153" y="4682430"/>
            <a:ext cx="6108700" cy="206693"/>
          </a:xfrm>
          <a:prstGeom prst="rect">
            <a:avLst/>
          </a:prstGeom>
        </p:spPr>
        <p:txBody>
          <a:bodyPr/>
          <a:lstStyle>
            <a:lvl1pPr marL="0" indent="0">
              <a:buNone/>
              <a:defRPr sz="1100" baseline="0">
                <a:solidFill>
                  <a:schemeClr val="tx1"/>
                </a:solidFill>
              </a:defRPr>
            </a:lvl1pPr>
          </a:lstStyle>
          <a:p>
            <a:pPr lvl="0"/>
            <a:r>
              <a:rPr lang="es-ES" dirty="0"/>
              <a:t>Fecha</a:t>
            </a:r>
            <a:endParaRPr lang="es-ES_tradnl" dirty="0"/>
          </a:p>
        </p:txBody>
      </p:sp>
    </p:spTree>
    <p:extLst>
      <p:ext uri="{BB962C8B-B14F-4D97-AF65-F5344CB8AC3E}">
        <p14:creationId xmlns:p14="http://schemas.microsoft.com/office/powerpoint/2010/main" val="2771305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Contenido_8">
    <p:spTree>
      <p:nvGrpSpPr>
        <p:cNvPr id="1" name=""/>
        <p:cNvGrpSpPr/>
        <p:nvPr/>
      </p:nvGrpSpPr>
      <p:grpSpPr>
        <a:xfrm>
          <a:off x="0" y="0"/>
          <a:ext cx="0" cy="0"/>
          <a:chOff x="0" y="0"/>
          <a:chExt cx="0" cy="0"/>
        </a:xfrm>
      </p:grpSpPr>
      <p:cxnSp>
        <p:nvCxnSpPr>
          <p:cNvPr id="82" name="Conector recto 81" descr=" " title=" "/>
          <p:cNvCxnSpPr/>
          <p:nvPr userDrawn="1"/>
        </p:nvCxnSpPr>
        <p:spPr>
          <a:xfrm>
            <a:off x="4021814" y="3680061"/>
            <a:ext cx="1" cy="720698"/>
          </a:xfrm>
          <a:prstGeom prst="line">
            <a:avLst/>
          </a:prstGeom>
        </p:spPr>
        <p:style>
          <a:lnRef idx="1">
            <a:schemeClr val="dk1"/>
          </a:lnRef>
          <a:fillRef idx="0">
            <a:schemeClr val="dk1"/>
          </a:fillRef>
          <a:effectRef idx="0">
            <a:schemeClr val="dk1"/>
          </a:effectRef>
          <a:fontRef idx="minor">
            <a:schemeClr val="tx1"/>
          </a:fontRef>
        </p:style>
      </p:cxnSp>
      <p:cxnSp>
        <p:nvCxnSpPr>
          <p:cNvPr id="83" name="Conector recto 82" descr=" " title=" "/>
          <p:cNvCxnSpPr/>
          <p:nvPr userDrawn="1"/>
        </p:nvCxnSpPr>
        <p:spPr>
          <a:xfrm>
            <a:off x="8155616" y="3667060"/>
            <a:ext cx="1" cy="720698"/>
          </a:xfrm>
          <a:prstGeom prst="line">
            <a:avLst/>
          </a:prstGeom>
        </p:spPr>
        <p:style>
          <a:lnRef idx="1">
            <a:schemeClr val="dk1"/>
          </a:lnRef>
          <a:fillRef idx="0">
            <a:schemeClr val="dk1"/>
          </a:fillRef>
          <a:effectRef idx="0">
            <a:schemeClr val="dk1"/>
          </a:effectRef>
          <a:fontRef idx="minor">
            <a:schemeClr val="tx1"/>
          </a:fontRef>
        </p:style>
      </p:cxnSp>
      <p:cxnSp>
        <p:nvCxnSpPr>
          <p:cNvPr id="81" name="Conector recto 80" descr=" " title=" "/>
          <p:cNvCxnSpPr/>
          <p:nvPr userDrawn="1"/>
        </p:nvCxnSpPr>
        <p:spPr>
          <a:xfrm>
            <a:off x="10227261" y="2860830"/>
            <a:ext cx="1" cy="720698"/>
          </a:xfrm>
          <a:prstGeom prst="line">
            <a:avLst/>
          </a:prstGeom>
        </p:spPr>
        <p:style>
          <a:lnRef idx="1">
            <a:schemeClr val="dk1"/>
          </a:lnRef>
          <a:fillRef idx="0">
            <a:schemeClr val="dk1"/>
          </a:fillRef>
          <a:effectRef idx="0">
            <a:schemeClr val="dk1"/>
          </a:effectRef>
          <a:fontRef idx="minor">
            <a:schemeClr val="tx1"/>
          </a:fontRef>
        </p:style>
      </p:cxnSp>
      <p:cxnSp>
        <p:nvCxnSpPr>
          <p:cNvPr id="80" name="Conector recto 79" descr=" " title=" "/>
          <p:cNvCxnSpPr/>
          <p:nvPr userDrawn="1"/>
        </p:nvCxnSpPr>
        <p:spPr>
          <a:xfrm>
            <a:off x="6097312" y="2860830"/>
            <a:ext cx="1" cy="720698"/>
          </a:xfrm>
          <a:prstGeom prst="line">
            <a:avLst/>
          </a:prstGeom>
        </p:spPr>
        <p:style>
          <a:lnRef idx="1">
            <a:schemeClr val="dk1"/>
          </a:lnRef>
          <a:fillRef idx="0">
            <a:schemeClr val="dk1"/>
          </a:fillRef>
          <a:effectRef idx="0">
            <a:schemeClr val="dk1"/>
          </a:effectRef>
          <a:fontRef idx="minor">
            <a:schemeClr val="tx1"/>
          </a:fontRef>
        </p:style>
      </p:cxnSp>
      <p:cxnSp>
        <p:nvCxnSpPr>
          <p:cNvPr id="4" name="Conector recto 3" descr=" " title=" "/>
          <p:cNvCxnSpPr/>
          <p:nvPr userDrawn="1"/>
        </p:nvCxnSpPr>
        <p:spPr>
          <a:xfrm>
            <a:off x="1964737" y="2924326"/>
            <a:ext cx="1" cy="720698"/>
          </a:xfrm>
          <a:prstGeom prst="line">
            <a:avLst/>
          </a:prstGeom>
        </p:spPr>
        <p:style>
          <a:lnRef idx="1">
            <a:schemeClr val="dk1"/>
          </a:lnRef>
          <a:fillRef idx="0">
            <a:schemeClr val="dk1"/>
          </a:fillRef>
          <a:effectRef idx="0">
            <a:schemeClr val="dk1"/>
          </a:effectRef>
          <a:fontRef idx="minor">
            <a:schemeClr val="tx1"/>
          </a:fontRef>
        </p:style>
      </p:cxnSp>
      <p:sp>
        <p:nvSpPr>
          <p:cNvPr id="24" name="Marcador de número de diapositiva 5"/>
          <p:cNvSpPr>
            <a:spLocks noGrp="1"/>
          </p:cNvSpPr>
          <p:nvPr>
            <p:ph type="sldNum" sz="quarter" idx="4"/>
          </p:nvPr>
        </p:nvSpPr>
        <p:spPr>
          <a:xfrm>
            <a:off x="11178497" y="6479885"/>
            <a:ext cx="632987" cy="304827"/>
          </a:xfrm>
          <a:prstGeom prst="rect">
            <a:avLst/>
          </a:prstGeom>
        </p:spPr>
        <p:txBody>
          <a:bodyPr/>
          <a:lstStyle>
            <a:lvl1pPr algn="r">
              <a:defRPr sz="1200">
                <a:latin typeface="BdE Neue Helvetica 55 Roman" panose="020B0604020202020204" pitchFamily="34" charset="0"/>
              </a:defRPr>
            </a:lvl1pPr>
          </a:lstStyle>
          <a:p>
            <a:fld id="{A58C8573-A6E0-47AA-817A-34AF5765DF85}" type="slidenum">
              <a:rPr lang="es-ES" smtClean="0"/>
              <a:pPr/>
              <a:t>‹Nº›</a:t>
            </a:fld>
            <a:endParaRPr lang="es-ES"/>
          </a:p>
        </p:txBody>
      </p:sp>
      <p:sp>
        <p:nvSpPr>
          <p:cNvPr id="33" name="Shape 5967" descr="En esta línea se muestran fechas en orden cronológico" title="Línea cronológica"/>
          <p:cNvSpPr/>
          <p:nvPr userDrawn="1"/>
        </p:nvSpPr>
        <p:spPr>
          <a:xfrm>
            <a:off x="1178618" y="3667043"/>
            <a:ext cx="9834767" cy="1"/>
          </a:xfrm>
          <a:prstGeom prst="line">
            <a:avLst/>
          </a:prstGeom>
          <a:ln w="19050">
            <a:solidFill>
              <a:srgbClr val="BFBFBF"/>
            </a:solidFill>
            <a:prstDash val="sysDash"/>
            <a:bevel/>
          </a:ln>
        </p:spPr>
        <p:txBody>
          <a:bodyPr lIns="0" tIns="0" rIns="0" bIns="0"/>
          <a:lstStyle/>
          <a:p>
            <a:pPr defTabSz="342900"/>
            <a:endParaRPr sz="900">
              <a:latin typeface="+mj-lt"/>
              <a:ea typeface="Helvetica"/>
              <a:cs typeface="Helvetica"/>
            </a:endParaRPr>
          </a:p>
        </p:txBody>
      </p:sp>
      <p:sp>
        <p:nvSpPr>
          <p:cNvPr id="53" name="Shape 5993" descr=" " title=" "/>
          <p:cNvSpPr/>
          <p:nvPr userDrawn="1"/>
        </p:nvSpPr>
        <p:spPr>
          <a:xfrm>
            <a:off x="5540806" y="2171660"/>
            <a:ext cx="1110388" cy="832791"/>
          </a:xfrm>
          <a:prstGeom prst="rect">
            <a:avLst/>
          </a:prstGeom>
          <a:solidFill>
            <a:schemeClr val="accent1">
              <a:lumMod val="60000"/>
              <a:lumOff val="40000"/>
            </a:schemeClr>
          </a:solidFill>
          <a:ln w="12700" cap="flat">
            <a:noFill/>
            <a:miter lim="400000"/>
          </a:ln>
          <a:effectLst/>
        </p:spPr>
        <p:txBody>
          <a:bodyPr wrap="square" lIns="34289" tIns="34289" rIns="34289" bIns="34289" numCol="1" anchor="ctr">
            <a:noAutofit/>
          </a:bodyPr>
          <a:lstStyle/>
          <a:p>
            <a:pPr algn="ctr">
              <a:defRPr>
                <a:solidFill>
                  <a:srgbClr val="FFFFFF"/>
                </a:solidFill>
              </a:defRPr>
            </a:pPr>
            <a:endParaRPr sz="1350">
              <a:latin typeface="+mj-lt"/>
            </a:endParaRPr>
          </a:p>
        </p:txBody>
      </p:sp>
      <p:sp>
        <p:nvSpPr>
          <p:cNvPr id="63" name="Shape 6010" descr=" " title=" "/>
          <p:cNvSpPr/>
          <p:nvPr userDrawn="1"/>
        </p:nvSpPr>
        <p:spPr>
          <a:xfrm>
            <a:off x="7608437" y="4317850"/>
            <a:ext cx="1110388" cy="832791"/>
          </a:xfrm>
          <a:prstGeom prst="rect">
            <a:avLst/>
          </a:prstGeom>
          <a:solidFill>
            <a:srgbClr val="858585"/>
          </a:solidFill>
          <a:ln w="12700" cap="flat">
            <a:noFill/>
            <a:miter lim="400000"/>
          </a:ln>
          <a:effectLst/>
        </p:spPr>
        <p:txBody>
          <a:bodyPr wrap="square" lIns="34289" tIns="34289" rIns="34289" bIns="34289" numCol="1" anchor="ctr">
            <a:noAutofit/>
          </a:bodyPr>
          <a:lstStyle/>
          <a:p>
            <a:pPr algn="ctr">
              <a:defRPr>
                <a:solidFill>
                  <a:srgbClr val="FFFFFF"/>
                </a:solidFill>
              </a:defRPr>
            </a:pPr>
            <a:endParaRPr sz="1350">
              <a:latin typeface="+mj-lt"/>
            </a:endParaRPr>
          </a:p>
        </p:txBody>
      </p:sp>
      <p:sp>
        <p:nvSpPr>
          <p:cNvPr id="68" name="Shape 6013" descr=" " title=" "/>
          <p:cNvSpPr/>
          <p:nvPr userDrawn="1"/>
        </p:nvSpPr>
        <p:spPr>
          <a:xfrm>
            <a:off x="3473177" y="4317850"/>
            <a:ext cx="1110388" cy="832791"/>
          </a:xfrm>
          <a:prstGeom prst="rect">
            <a:avLst/>
          </a:prstGeom>
          <a:solidFill>
            <a:srgbClr val="858585"/>
          </a:solidFill>
          <a:ln w="12700" cap="flat">
            <a:noFill/>
            <a:miter lim="400000"/>
          </a:ln>
          <a:effectLst/>
        </p:spPr>
        <p:txBody>
          <a:bodyPr wrap="square" lIns="34289" tIns="34289" rIns="34289" bIns="34289" numCol="1" anchor="ctr">
            <a:noAutofit/>
          </a:bodyPr>
          <a:lstStyle/>
          <a:p>
            <a:pPr algn="ctr">
              <a:defRPr>
                <a:solidFill>
                  <a:srgbClr val="FFFFFF"/>
                </a:solidFill>
              </a:defRPr>
            </a:pPr>
            <a:endParaRPr sz="1350">
              <a:latin typeface="+mj-lt"/>
            </a:endParaRPr>
          </a:p>
        </p:txBody>
      </p:sp>
      <p:sp>
        <p:nvSpPr>
          <p:cNvPr id="74" name="Shape 2554"/>
          <p:cNvSpPr/>
          <p:nvPr userDrawn="1"/>
        </p:nvSpPr>
        <p:spPr>
          <a:xfrm>
            <a:off x="9921499" y="2416901"/>
            <a:ext cx="619519" cy="422399"/>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78" name="Shape 2587"/>
          <p:cNvSpPr/>
          <p:nvPr userDrawn="1"/>
        </p:nvSpPr>
        <p:spPr>
          <a:xfrm>
            <a:off x="1691956" y="2437493"/>
            <a:ext cx="546901" cy="410176"/>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 name="Rectángulo 1" descr=" " title=" "/>
          <p:cNvSpPr/>
          <p:nvPr userDrawn="1"/>
        </p:nvSpPr>
        <p:spPr>
          <a:xfrm>
            <a:off x="1421381" y="2164162"/>
            <a:ext cx="1110388" cy="83279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79" name="Rectángulo 78" descr=" " title=" "/>
          <p:cNvSpPr/>
          <p:nvPr userDrawn="1"/>
        </p:nvSpPr>
        <p:spPr>
          <a:xfrm>
            <a:off x="9672069" y="2168639"/>
            <a:ext cx="1110388" cy="83279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37" name="Marcador de pie de página 4"/>
          <p:cNvSpPr>
            <a:spLocks noGrp="1"/>
          </p:cNvSpPr>
          <p:nvPr>
            <p:ph type="ftr" sz="quarter" idx="3"/>
          </p:nvPr>
        </p:nvSpPr>
        <p:spPr>
          <a:xfrm>
            <a:off x="8976320" y="6500618"/>
            <a:ext cx="2112235" cy="288827"/>
          </a:xfrm>
          <a:prstGeom prst="rect">
            <a:avLst/>
          </a:prstGeom>
        </p:spPr>
        <p:txBody>
          <a:bodyPr/>
          <a:lstStyle>
            <a:lvl1pPr algn="r">
              <a:defRPr sz="1000" b="1">
                <a:solidFill>
                  <a:srgbClr val="B35C48"/>
                </a:solidFill>
                <a:latin typeface="BdE Neue Helvetica 55 Roman" panose="020B0604020202020204" pitchFamily="34" charset="0"/>
              </a:defRPr>
            </a:lvl1pPr>
          </a:lstStyle>
          <a:p>
            <a:r>
              <a:rPr lang="es-ES_tradnl"/>
              <a:t>USO INTERNO</a:t>
            </a:r>
            <a:endParaRPr lang="es-ES"/>
          </a:p>
        </p:txBody>
      </p:sp>
      <p:sp>
        <p:nvSpPr>
          <p:cNvPr id="38" name="Marcador de texto 19"/>
          <p:cNvSpPr>
            <a:spLocks noGrp="1"/>
          </p:cNvSpPr>
          <p:nvPr>
            <p:ph type="body" sz="quarter" idx="14"/>
          </p:nvPr>
        </p:nvSpPr>
        <p:spPr>
          <a:xfrm>
            <a:off x="2921748" y="2171171"/>
            <a:ext cx="2163509" cy="1122817"/>
          </a:xfrm>
          <a:prstGeom prst="rect">
            <a:avLst/>
          </a:prstGeom>
        </p:spPr>
        <p:txBody>
          <a:bodyPr/>
          <a:lstStyle>
            <a:lvl1pPr algn="ctr">
              <a:defRPr sz="1400" b="1">
                <a:latin typeface="BdE Neue Helvetica 55 Roman" panose="020B0604020202020204" pitchFamily="34" charset="0"/>
              </a:defRPr>
            </a:lvl1pPr>
          </a:lstStyle>
          <a:p>
            <a:pPr lvl="0"/>
            <a:r>
              <a:rPr lang="es-ES" dirty="0"/>
              <a:t>Editar el estilo de texto</a:t>
            </a:r>
          </a:p>
        </p:txBody>
      </p:sp>
      <p:sp>
        <p:nvSpPr>
          <p:cNvPr id="39" name="Marcador de texto 10"/>
          <p:cNvSpPr>
            <a:spLocks noGrp="1"/>
          </p:cNvSpPr>
          <p:nvPr>
            <p:ph type="body" sz="quarter" idx="13" hasCustomPrompt="1"/>
          </p:nvPr>
        </p:nvSpPr>
        <p:spPr>
          <a:xfrm>
            <a:off x="2921747" y="1809312"/>
            <a:ext cx="2163509" cy="288032"/>
          </a:xfrm>
          <a:prstGeom prst="rect">
            <a:avLst/>
          </a:prstGeom>
        </p:spPr>
        <p:txBody>
          <a:bodyPr/>
          <a:lstStyle>
            <a:lvl1pPr algn="ctr">
              <a:defRPr sz="1400" b="1">
                <a:solidFill>
                  <a:srgbClr val="B35C48"/>
                </a:solidFill>
                <a:latin typeface="BdE Neue Helvetica 55 Roman" panose="020B0604020202020204" pitchFamily="34" charset="0"/>
              </a:defRPr>
            </a:lvl1pPr>
          </a:lstStyle>
          <a:p>
            <a:pPr lvl="0"/>
            <a:r>
              <a:rPr lang="es-ES"/>
              <a:t>Título</a:t>
            </a:r>
          </a:p>
        </p:txBody>
      </p:sp>
      <p:sp>
        <p:nvSpPr>
          <p:cNvPr id="40" name="Marcador de texto 19"/>
          <p:cNvSpPr>
            <a:spLocks noGrp="1"/>
          </p:cNvSpPr>
          <p:nvPr>
            <p:ph type="body" sz="quarter" idx="15"/>
          </p:nvPr>
        </p:nvSpPr>
        <p:spPr>
          <a:xfrm>
            <a:off x="7118579" y="2162168"/>
            <a:ext cx="2163509" cy="1122817"/>
          </a:xfrm>
          <a:prstGeom prst="rect">
            <a:avLst/>
          </a:prstGeom>
        </p:spPr>
        <p:txBody>
          <a:bodyPr/>
          <a:lstStyle>
            <a:lvl1pPr algn="ctr">
              <a:defRPr sz="1400" b="1">
                <a:latin typeface="BdE Neue Helvetica 55 Roman" panose="020B0604020202020204" pitchFamily="34" charset="0"/>
              </a:defRPr>
            </a:lvl1pPr>
          </a:lstStyle>
          <a:p>
            <a:pPr lvl="0"/>
            <a:r>
              <a:rPr lang="es-ES" dirty="0"/>
              <a:t>Editar el estilo de texto</a:t>
            </a:r>
          </a:p>
        </p:txBody>
      </p:sp>
      <p:sp>
        <p:nvSpPr>
          <p:cNvPr id="41" name="Marcador de texto 10"/>
          <p:cNvSpPr>
            <a:spLocks noGrp="1"/>
          </p:cNvSpPr>
          <p:nvPr>
            <p:ph type="body" sz="quarter" idx="16" hasCustomPrompt="1"/>
          </p:nvPr>
        </p:nvSpPr>
        <p:spPr>
          <a:xfrm>
            <a:off x="7118579" y="1800309"/>
            <a:ext cx="2142472" cy="288032"/>
          </a:xfrm>
          <a:prstGeom prst="rect">
            <a:avLst/>
          </a:prstGeom>
        </p:spPr>
        <p:txBody>
          <a:bodyPr/>
          <a:lstStyle>
            <a:lvl1pPr algn="ctr">
              <a:defRPr sz="1400" b="1">
                <a:solidFill>
                  <a:srgbClr val="B35C48"/>
                </a:solidFill>
                <a:latin typeface="BdE Neue Helvetica 55 Roman" panose="020B0604020202020204" pitchFamily="34" charset="0"/>
              </a:defRPr>
            </a:lvl1pPr>
          </a:lstStyle>
          <a:p>
            <a:pPr lvl="0"/>
            <a:r>
              <a:rPr lang="es-ES"/>
              <a:t>Título</a:t>
            </a:r>
          </a:p>
        </p:txBody>
      </p:sp>
      <p:sp>
        <p:nvSpPr>
          <p:cNvPr id="42" name="Marcador de texto 19"/>
          <p:cNvSpPr>
            <a:spLocks noGrp="1"/>
          </p:cNvSpPr>
          <p:nvPr>
            <p:ph type="body" sz="quarter" idx="17"/>
          </p:nvPr>
        </p:nvSpPr>
        <p:spPr>
          <a:xfrm>
            <a:off x="838088" y="4372562"/>
            <a:ext cx="2163509" cy="1122817"/>
          </a:xfrm>
          <a:prstGeom prst="rect">
            <a:avLst/>
          </a:prstGeom>
        </p:spPr>
        <p:txBody>
          <a:bodyPr/>
          <a:lstStyle>
            <a:lvl1pPr algn="ctr">
              <a:defRPr sz="1400" b="1">
                <a:latin typeface="BdE Neue Helvetica 55 Roman" panose="020B0604020202020204" pitchFamily="34" charset="0"/>
              </a:defRPr>
            </a:lvl1pPr>
          </a:lstStyle>
          <a:p>
            <a:pPr lvl="0"/>
            <a:r>
              <a:rPr lang="es-ES" dirty="0"/>
              <a:t>Editar el estilo de texto</a:t>
            </a:r>
          </a:p>
        </p:txBody>
      </p:sp>
      <p:sp>
        <p:nvSpPr>
          <p:cNvPr id="43" name="Marcador de texto 10"/>
          <p:cNvSpPr>
            <a:spLocks noGrp="1"/>
          </p:cNvSpPr>
          <p:nvPr>
            <p:ph type="body" sz="quarter" idx="18" hasCustomPrompt="1"/>
          </p:nvPr>
        </p:nvSpPr>
        <p:spPr>
          <a:xfrm>
            <a:off x="838088" y="4010703"/>
            <a:ext cx="2142472" cy="288032"/>
          </a:xfrm>
          <a:prstGeom prst="rect">
            <a:avLst/>
          </a:prstGeom>
        </p:spPr>
        <p:txBody>
          <a:bodyPr/>
          <a:lstStyle>
            <a:lvl1pPr algn="ctr">
              <a:defRPr sz="1400" b="1">
                <a:solidFill>
                  <a:srgbClr val="B35C48"/>
                </a:solidFill>
                <a:latin typeface="BdE Neue Helvetica 55 Roman" panose="020B0604020202020204" pitchFamily="34" charset="0"/>
              </a:defRPr>
            </a:lvl1pPr>
          </a:lstStyle>
          <a:p>
            <a:pPr lvl="0"/>
            <a:r>
              <a:rPr lang="es-ES"/>
              <a:t>Título</a:t>
            </a:r>
          </a:p>
        </p:txBody>
      </p:sp>
      <p:sp>
        <p:nvSpPr>
          <p:cNvPr id="44" name="Marcador de texto 19"/>
          <p:cNvSpPr>
            <a:spLocks noGrp="1"/>
          </p:cNvSpPr>
          <p:nvPr>
            <p:ph type="body" sz="quarter" idx="19"/>
          </p:nvPr>
        </p:nvSpPr>
        <p:spPr>
          <a:xfrm>
            <a:off x="5087159" y="4394416"/>
            <a:ext cx="2163509" cy="1122817"/>
          </a:xfrm>
          <a:prstGeom prst="rect">
            <a:avLst/>
          </a:prstGeom>
        </p:spPr>
        <p:txBody>
          <a:bodyPr/>
          <a:lstStyle>
            <a:lvl1pPr algn="ctr">
              <a:defRPr sz="1400" b="1">
                <a:latin typeface="BdE Neue Helvetica 55 Roman" panose="020B0604020202020204" pitchFamily="34" charset="0"/>
              </a:defRPr>
            </a:lvl1pPr>
          </a:lstStyle>
          <a:p>
            <a:pPr lvl="0"/>
            <a:r>
              <a:rPr lang="es-ES" dirty="0"/>
              <a:t>Editar el estilo de texto</a:t>
            </a:r>
          </a:p>
        </p:txBody>
      </p:sp>
      <p:sp>
        <p:nvSpPr>
          <p:cNvPr id="45" name="Marcador de texto 10"/>
          <p:cNvSpPr>
            <a:spLocks noGrp="1"/>
          </p:cNvSpPr>
          <p:nvPr>
            <p:ph type="body" sz="quarter" idx="20" hasCustomPrompt="1"/>
          </p:nvPr>
        </p:nvSpPr>
        <p:spPr>
          <a:xfrm>
            <a:off x="5087159" y="4032557"/>
            <a:ext cx="2163510" cy="288032"/>
          </a:xfrm>
          <a:prstGeom prst="rect">
            <a:avLst/>
          </a:prstGeom>
        </p:spPr>
        <p:txBody>
          <a:bodyPr/>
          <a:lstStyle>
            <a:lvl1pPr algn="ctr">
              <a:defRPr sz="1400" b="1">
                <a:solidFill>
                  <a:srgbClr val="B35C48"/>
                </a:solidFill>
                <a:latin typeface="BdE Neue Helvetica 55 Roman" panose="020B0604020202020204" pitchFamily="34" charset="0"/>
              </a:defRPr>
            </a:lvl1pPr>
          </a:lstStyle>
          <a:p>
            <a:pPr lvl="0"/>
            <a:r>
              <a:rPr lang="es-ES"/>
              <a:t>Título</a:t>
            </a:r>
          </a:p>
        </p:txBody>
      </p:sp>
      <p:sp>
        <p:nvSpPr>
          <p:cNvPr id="46" name="Marcador de texto 19"/>
          <p:cNvSpPr>
            <a:spLocks noGrp="1"/>
          </p:cNvSpPr>
          <p:nvPr>
            <p:ph type="body" sz="quarter" idx="21"/>
          </p:nvPr>
        </p:nvSpPr>
        <p:spPr>
          <a:xfrm>
            <a:off x="9145506" y="4394416"/>
            <a:ext cx="2163509" cy="1122817"/>
          </a:xfrm>
          <a:prstGeom prst="rect">
            <a:avLst/>
          </a:prstGeom>
        </p:spPr>
        <p:txBody>
          <a:bodyPr/>
          <a:lstStyle>
            <a:lvl1pPr algn="ctr">
              <a:defRPr sz="1400" b="1">
                <a:latin typeface="BdE Neue Helvetica 55 Roman" panose="020B0604020202020204" pitchFamily="34" charset="0"/>
              </a:defRPr>
            </a:lvl1pPr>
          </a:lstStyle>
          <a:p>
            <a:pPr lvl="0"/>
            <a:r>
              <a:rPr lang="es-ES" dirty="0"/>
              <a:t>Editar el estilo de texto</a:t>
            </a:r>
          </a:p>
        </p:txBody>
      </p:sp>
      <p:sp>
        <p:nvSpPr>
          <p:cNvPr id="47" name="Marcador de texto 10"/>
          <p:cNvSpPr>
            <a:spLocks noGrp="1"/>
          </p:cNvSpPr>
          <p:nvPr>
            <p:ph type="body" sz="quarter" idx="22" hasCustomPrompt="1"/>
          </p:nvPr>
        </p:nvSpPr>
        <p:spPr>
          <a:xfrm>
            <a:off x="9145504" y="4032557"/>
            <a:ext cx="2163511" cy="288032"/>
          </a:xfrm>
          <a:prstGeom prst="rect">
            <a:avLst/>
          </a:prstGeom>
        </p:spPr>
        <p:txBody>
          <a:bodyPr/>
          <a:lstStyle>
            <a:lvl1pPr algn="ctr">
              <a:defRPr sz="1400" b="1">
                <a:solidFill>
                  <a:srgbClr val="B35C48"/>
                </a:solidFill>
                <a:latin typeface="BdE Neue Helvetica 55 Roman" panose="020B0604020202020204" pitchFamily="34" charset="0"/>
              </a:defRPr>
            </a:lvl1pPr>
          </a:lstStyle>
          <a:p>
            <a:pPr lvl="0"/>
            <a:r>
              <a:rPr lang="es-ES"/>
              <a:t>Título</a:t>
            </a:r>
          </a:p>
        </p:txBody>
      </p:sp>
      <p:sp>
        <p:nvSpPr>
          <p:cNvPr id="51" name="Marcador de texto 19"/>
          <p:cNvSpPr>
            <a:spLocks noGrp="1"/>
          </p:cNvSpPr>
          <p:nvPr>
            <p:ph type="body" sz="quarter" idx="23" hasCustomPrompt="1"/>
          </p:nvPr>
        </p:nvSpPr>
        <p:spPr>
          <a:xfrm>
            <a:off x="1421379" y="2416902"/>
            <a:ext cx="1110388" cy="359633"/>
          </a:xfrm>
          <a:prstGeom prst="rect">
            <a:avLst/>
          </a:prstGeom>
        </p:spPr>
        <p:txBody>
          <a:bodyPr anchor="ctr"/>
          <a:lstStyle>
            <a:lvl1pPr algn="ctr">
              <a:defRPr sz="1600">
                <a:latin typeface="BdE Neue Helvetica 55 Roman" panose="020B0604020202020204" pitchFamily="34" charset="0"/>
              </a:defRPr>
            </a:lvl1pPr>
          </a:lstStyle>
          <a:p>
            <a:pPr lvl="0"/>
            <a:r>
              <a:rPr lang="es-ES_tradnl"/>
              <a:t>0000</a:t>
            </a:r>
            <a:endParaRPr lang="es-ES"/>
          </a:p>
        </p:txBody>
      </p:sp>
      <p:sp>
        <p:nvSpPr>
          <p:cNvPr id="54" name="Marcador de texto 19"/>
          <p:cNvSpPr>
            <a:spLocks noGrp="1"/>
          </p:cNvSpPr>
          <p:nvPr>
            <p:ph type="body" sz="quarter" idx="24" hasCustomPrompt="1"/>
          </p:nvPr>
        </p:nvSpPr>
        <p:spPr>
          <a:xfrm>
            <a:off x="5540805" y="2416902"/>
            <a:ext cx="1110388" cy="359633"/>
          </a:xfrm>
          <a:prstGeom prst="rect">
            <a:avLst/>
          </a:prstGeom>
        </p:spPr>
        <p:txBody>
          <a:bodyPr anchor="ctr"/>
          <a:lstStyle>
            <a:lvl1pPr algn="ctr">
              <a:defRPr sz="1600">
                <a:latin typeface="BdE Neue Helvetica 55 Roman" panose="020B0604020202020204" pitchFamily="34" charset="0"/>
              </a:defRPr>
            </a:lvl1pPr>
          </a:lstStyle>
          <a:p>
            <a:pPr lvl="0"/>
            <a:r>
              <a:rPr lang="es-ES_tradnl"/>
              <a:t>0000</a:t>
            </a:r>
            <a:endParaRPr lang="es-ES"/>
          </a:p>
        </p:txBody>
      </p:sp>
      <p:sp>
        <p:nvSpPr>
          <p:cNvPr id="58" name="Marcador de texto 19"/>
          <p:cNvSpPr>
            <a:spLocks noGrp="1"/>
          </p:cNvSpPr>
          <p:nvPr>
            <p:ph type="body" sz="quarter" idx="25" hasCustomPrompt="1"/>
          </p:nvPr>
        </p:nvSpPr>
        <p:spPr>
          <a:xfrm>
            <a:off x="9661547" y="2400740"/>
            <a:ext cx="1110388" cy="359633"/>
          </a:xfrm>
          <a:prstGeom prst="rect">
            <a:avLst/>
          </a:prstGeom>
        </p:spPr>
        <p:txBody>
          <a:bodyPr anchor="ctr"/>
          <a:lstStyle>
            <a:lvl1pPr algn="ctr">
              <a:defRPr sz="1600">
                <a:latin typeface="BdE Neue Helvetica 55 Roman" panose="020B0604020202020204" pitchFamily="34" charset="0"/>
              </a:defRPr>
            </a:lvl1pPr>
          </a:lstStyle>
          <a:p>
            <a:pPr lvl="0"/>
            <a:r>
              <a:rPr lang="es-ES_tradnl"/>
              <a:t>0000</a:t>
            </a:r>
            <a:endParaRPr lang="es-ES"/>
          </a:p>
        </p:txBody>
      </p:sp>
      <p:sp>
        <p:nvSpPr>
          <p:cNvPr id="59" name="Marcador de texto 19"/>
          <p:cNvSpPr>
            <a:spLocks noGrp="1"/>
          </p:cNvSpPr>
          <p:nvPr>
            <p:ph type="body" sz="quarter" idx="26" hasCustomPrompt="1"/>
          </p:nvPr>
        </p:nvSpPr>
        <p:spPr>
          <a:xfrm>
            <a:off x="3466619" y="4576726"/>
            <a:ext cx="1110388" cy="359633"/>
          </a:xfrm>
          <a:prstGeom prst="rect">
            <a:avLst/>
          </a:prstGeom>
        </p:spPr>
        <p:txBody>
          <a:bodyPr anchor="ctr"/>
          <a:lstStyle>
            <a:lvl1pPr algn="ctr">
              <a:defRPr sz="1600">
                <a:latin typeface="BdE Neue Helvetica 55 Roman" panose="020B0604020202020204" pitchFamily="34" charset="0"/>
              </a:defRPr>
            </a:lvl1pPr>
          </a:lstStyle>
          <a:p>
            <a:pPr lvl="0"/>
            <a:r>
              <a:rPr lang="es-ES_tradnl"/>
              <a:t>0000</a:t>
            </a:r>
            <a:endParaRPr lang="es-ES"/>
          </a:p>
        </p:txBody>
      </p:sp>
      <p:sp>
        <p:nvSpPr>
          <p:cNvPr id="64" name="Marcador de texto 19"/>
          <p:cNvSpPr>
            <a:spLocks noGrp="1"/>
          </p:cNvSpPr>
          <p:nvPr>
            <p:ph type="body" sz="quarter" idx="27" hasCustomPrompt="1"/>
          </p:nvPr>
        </p:nvSpPr>
        <p:spPr>
          <a:xfrm>
            <a:off x="7611262" y="4556565"/>
            <a:ext cx="1110388" cy="359633"/>
          </a:xfrm>
          <a:prstGeom prst="rect">
            <a:avLst/>
          </a:prstGeom>
        </p:spPr>
        <p:txBody>
          <a:bodyPr anchor="ctr"/>
          <a:lstStyle>
            <a:lvl1pPr algn="ctr">
              <a:defRPr sz="1600">
                <a:latin typeface="BdE Neue Helvetica 55 Roman" panose="020B0604020202020204" pitchFamily="34" charset="0"/>
              </a:defRPr>
            </a:lvl1pPr>
          </a:lstStyle>
          <a:p>
            <a:pPr lvl="0"/>
            <a:r>
              <a:rPr lang="es-ES_tradnl"/>
              <a:t>0000</a:t>
            </a:r>
            <a:endParaRPr lang="es-ES"/>
          </a:p>
        </p:txBody>
      </p:sp>
      <p:sp>
        <p:nvSpPr>
          <p:cNvPr id="73" name="Marcador de texto 3"/>
          <p:cNvSpPr>
            <a:spLocks noGrp="1"/>
          </p:cNvSpPr>
          <p:nvPr>
            <p:ph type="body" sz="quarter" idx="12" hasCustomPrompt="1"/>
          </p:nvPr>
        </p:nvSpPr>
        <p:spPr>
          <a:xfrm>
            <a:off x="292329" y="441192"/>
            <a:ext cx="8491971" cy="288001"/>
          </a:xfrm>
          <a:prstGeom prst="rect">
            <a:avLst/>
          </a:prstGeom>
        </p:spPr>
        <p:txBody>
          <a:bodyPr/>
          <a:lstStyle>
            <a:lvl1pPr>
              <a:defRPr sz="1600" b="0" baseline="0">
                <a:solidFill>
                  <a:schemeClr val="bg1"/>
                </a:solidFill>
              </a:defRPr>
            </a:lvl1pPr>
          </a:lstStyle>
          <a:p>
            <a:pPr lvl="0"/>
            <a:r>
              <a:rPr lang="es-ES"/>
              <a:t>Subtítulo</a:t>
            </a:r>
          </a:p>
        </p:txBody>
      </p:sp>
      <p:sp>
        <p:nvSpPr>
          <p:cNvPr id="50" name="Shape 5990" descr=" " title=" "/>
          <p:cNvSpPr/>
          <p:nvPr userDrawn="1"/>
        </p:nvSpPr>
        <p:spPr>
          <a:xfrm rot="2700000">
            <a:off x="5969517" y="3530146"/>
            <a:ext cx="264869" cy="264869"/>
          </a:xfrm>
          <a:prstGeom prst="diamond">
            <a:avLst/>
          </a:prstGeom>
          <a:solidFill>
            <a:schemeClr val="accent1">
              <a:lumMod val="60000"/>
              <a:lumOff val="40000"/>
            </a:schemeClr>
          </a:solidFill>
          <a:ln w="12700">
            <a:miter lim="400000"/>
          </a:ln>
        </p:spPr>
        <p:txBody>
          <a:bodyPr lIns="34289" rIns="34289" anchor="ctr"/>
          <a:lstStyle/>
          <a:p>
            <a:pPr algn="ctr">
              <a:defRPr>
                <a:solidFill>
                  <a:srgbClr val="FFFFFF"/>
                </a:solidFill>
              </a:defRPr>
            </a:pPr>
            <a:r>
              <a:rPr lang="es-ES" sz="1350" dirty="0">
                <a:latin typeface="+mj-lt"/>
              </a:rPr>
              <a:t> </a:t>
            </a:r>
            <a:endParaRPr sz="1350" dirty="0">
              <a:latin typeface="+mj-lt"/>
            </a:endParaRPr>
          </a:p>
        </p:txBody>
      </p:sp>
      <p:sp>
        <p:nvSpPr>
          <p:cNvPr id="55" name="Shape 5988" descr=" " title=" "/>
          <p:cNvSpPr/>
          <p:nvPr userDrawn="1"/>
        </p:nvSpPr>
        <p:spPr>
          <a:xfrm rot="2700000">
            <a:off x="1840317" y="3530146"/>
            <a:ext cx="264869" cy="264869"/>
          </a:xfrm>
          <a:prstGeom prst="diamond">
            <a:avLst/>
          </a:prstGeom>
          <a:solidFill>
            <a:schemeClr val="accent1">
              <a:lumMod val="60000"/>
              <a:lumOff val="40000"/>
            </a:schemeClr>
          </a:solidFill>
          <a:ln w="12700">
            <a:miter lim="400000"/>
          </a:ln>
        </p:spPr>
        <p:txBody>
          <a:bodyPr lIns="34289" rIns="34289" anchor="ctr"/>
          <a:lstStyle/>
          <a:p>
            <a:pPr algn="ctr">
              <a:defRPr>
                <a:solidFill>
                  <a:srgbClr val="FFFFFF"/>
                </a:solidFill>
              </a:defRPr>
            </a:pPr>
            <a:endParaRPr sz="1350">
              <a:latin typeface="+mj-lt"/>
            </a:endParaRPr>
          </a:p>
        </p:txBody>
      </p:sp>
      <p:sp>
        <p:nvSpPr>
          <p:cNvPr id="56" name="Shape 5991" descr=" " title=" "/>
          <p:cNvSpPr/>
          <p:nvPr userDrawn="1"/>
        </p:nvSpPr>
        <p:spPr>
          <a:xfrm rot="2726365">
            <a:off x="8027190" y="3530146"/>
            <a:ext cx="264869" cy="264869"/>
          </a:xfrm>
          <a:prstGeom prst="diamond">
            <a:avLst/>
          </a:prstGeom>
          <a:solidFill>
            <a:srgbClr val="858585"/>
          </a:solidFill>
          <a:ln w="12700">
            <a:miter lim="400000"/>
          </a:ln>
        </p:spPr>
        <p:txBody>
          <a:bodyPr lIns="34289" rIns="34289" anchor="ctr"/>
          <a:lstStyle/>
          <a:p>
            <a:pPr algn="ctr">
              <a:defRPr>
                <a:solidFill>
                  <a:srgbClr val="FFFFFF"/>
                </a:solidFill>
              </a:defRPr>
            </a:pPr>
            <a:endParaRPr sz="1350">
              <a:latin typeface="+mj-lt"/>
            </a:endParaRPr>
          </a:p>
        </p:txBody>
      </p:sp>
      <p:sp>
        <p:nvSpPr>
          <p:cNvPr id="60" name="Shape 5989" descr=" " title=" "/>
          <p:cNvSpPr/>
          <p:nvPr userDrawn="1"/>
        </p:nvSpPr>
        <p:spPr>
          <a:xfrm rot="2700000">
            <a:off x="3881353" y="3530146"/>
            <a:ext cx="264869" cy="264869"/>
          </a:xfrm>
          <a:prstGeom prst="diamond">
            <a:avLst/>
          </a:prstGeom>
          <a:solidFill>
            <a:srgbClr val="858585"/>
          </a:solidFill>
          <a:ln w="12700">
            <a:miter lim="400000"/>
          </a:ln>
        </p:spPr>
        <p:txBody>
          <a:bodyPr lIns="34289" rIns="34289" anchor="ctr"/>
          <a:lstStyle/>
          <a:p>
            <a:pPr algn="ctr">
              <a:defRPr>
                <a:solidFill>
                  <a:srgbClr val="FFFFFF"/>
                </a:solidFill>
              </a:defRPr>
            </a:pPr>
            <a:endParaRPr sz="1350">
              <a:latin typeface="+mj-lt"/>
            </a:endParaRPr>
          </a:p>
        </p:txBody>
      </p:sp>
      <p:sp>
        <p:nvSpPr>
          <p:cNvPr id="61" name="Shape 5992" descr=" " title=" "/>
          <p:cNvSpPr/>
          <p:nvPr userDrawn="1"/>
        </p:nvSpPr>
        <p:spPr>
          <a:xfrm rot="2700000">
            <a:off x="10096754" y="3530146"/>
            <a:ext cx="264869" cy="264869"/>
          </a:xfrm>
          <a:prstGeom prst="diamond">
            <a:avLst/>
          </a:prstGeom>
          <a:solidFill>
            <a:schemeClr val="accent1">
              <a:lumMod val="60000"/>
              <a:lumOff val="40000"/>
            </a:schemeClr>
          </a:solidFill>
          <a:ln w="12700">
            <a:miter lim="400000"/>
          </a:ln>
        </p:spPr>
        <p:txBody>
          <a:bodyPr lIns="34289" rIns="34289" anchor="ctr"/>
          <a:lstStyle/>
          <a:p>
            <a:pPr algn="ctr">
              <a:defRPr>
                <a:solidFill>
                  <a:srgbClr val="FFFFFF"/>
                </a:solidFill>
              </a:defRPr>
            </a:pPr>
            <a:endParaRPr sz="1350">
              <a:latin typeface="+mj-lt"/>
            </a:endParaRPr>
          </a:p>
        </p:txBody>
      </p:sp>
      <p:sp>
        <p:nvSpPr>
          <p:cNvPr id="52" name="Marcador de texto 4"/>
          <p:cNvSpPr>
            <a:spLocks noGrp="1"/>
          </p:cNvSpPr>
          <p:nvPr>
            <p:ph type="body" sz="quarter" idx="11" hasCustomPrompt="1"/>
          </p:nvPr>
        </p:nvSpPr>
        <p:spPr>
          <a:xfrm>
            <a:off x="247330" y="6526649"/>
            <a:ext cx="7144814" cy="258063"/>
          </a:xfrm>
          <a:prstGeom prst="rect">
            <a:avLst/>
          </a:prstGeom>
        </p:spPr>
        <p:txBody>
          <a:bodyPr/>
          <a:lstStyle>
            <a:lvl1pPr>
              <a:defRPr sz="900" cap="all" baseline="0"/>
            </a:lvl1pPr>
          </a:lstStyle>
          <a:p>
            <a:pPr lvl="0"/>
            <a:r>
              <a:rPr lang="es-ES" dirty="0"/>
              <a:t>NOMBRE DEL DEPARTAMENTO</a:t>
            </a:r>
            <a:endParaRPr lang="es-ES_tradnl" dirty="0"/>
          </a:p>
        </p:txBody>
      </p:sp>
      <p:sp>
        <p:nvSpPr>
          <p:cNvPr id="57" name="Título 1"/>
          <p:cNvSpPr>
            <a:spLocks noGrp="1"/>
          </p:cNvSpPr>
          <p:nvPr>
            <p:ph type="title" hasCustomPrompt="1"/>
          </p:nvPr>
        </p:nvSpPr>
        <p:spPr>
          <a:xfrm>
            <a:off x="292327" y="140279"/>
            <a:ext cx="8491972" cy="282859"/>
          </a:xfrm>
          <a:prstGeom prst="rect">
            <a:avLst/>
          </a:prstGeom>
        </p:spPr>
        <p:txBody>
          <a:bodyPr/>
          <a:lstStyle>
            <a:lvl1pPr>
              <a:defRPr sz="1800" b="1" cap="all" baseline="0">
                <a:solidFill>
                  <a:schemeClr val="bg1"/>
                </a:solidFill>
              </a:defRPr>
            </a:lvl1pPr>
          </a:lstStyle>
          <a:p>
            <a:r>
              <a:rPr lang="es-ES_tradnl" dirty="0"/>
              <a:t>ESCRIBE TÍTULO AQUÍ</a:t>
            </a:r>
          </a:p>
        </p:txBody>
      </p:sp>
    </p:spTree>
    <p:extLst>
      <p:ext uri="{BB962C8B-B14F-4D97-AF65-F5344CB8AC3E}">
        <p14:creationId xmlns:p14="http://schemas.microsoft.com/office/powerpoint/2010/main" val="1562195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Gráfico_9">
    <p:spTree>
      <p:nvGrpSpPr>
        <p:cNvPr id="1" name=""/>
        <p:cNvGrpSpPr/>
        <p:nvPr/>
      </p:nvGrpSpPr>
      <p:grpSpPr>
        <a:xfrm>
          <a:off x="0" y="0"/>
          <a:ext cx="0" cy="0"/>
          <a:chOff x="0" y="0"/>
          <a:chExt cx="0" cy="0"/>
        </a:xfrm>
      </p:grpSpPr>
      <p:sp>
        <p:nvSpPr>
          <p:cNvPr id="24" name="Marcador de número de diapositiva 5"/>
          <p:cNvSpPr>
            <a:spLocks noGrp="1"/>
          </p:cNvSpPr>
          <p:nvPr>
            <p:ph type="sldNum" sz="quarter" idx="4"/>
          </p:nvPr>
        </p:nvSpPr>
        <p:spPr>
          <a:xfrm>
            <a:off x="11178497" y="6479885"/>
            <a:ext cx="632987" cy="304827"/>
          </a:xfrm>
          <a:prstGeom prst="rect">
            <a:avLst/>
          </a:prstGeom>
        </p:spPr>
        <p:txBody>
          <a:bodyPr/>
          <a:lstStyle>
            <a:lvl1pPr algn="r">
              <a:defRPr sz="1200">
                <a:latin typeface="BdE Neue Helvetica 55 Roman" panose="020B0604020202020204" pitchFamily="34" charset="0"/>
              </a:defRPr>
            </a:lvl1pPr>
          </a:lstStyle>
          <a:p>
            <a:fld id="{A58C8573-A6E0-47AA-817A-34AF5765DF85}" type="slidenum">
              <a:rPr lang="es-ES" smtClean="0"/>
              <a:pPr/>
              <a:t>‹Nº›</a:t>
            </a:fld>
            <a:endParaRPr lang="es-ES"/>
          </a:p>
        </p:txBody>
      </p:sp>
      <p:sp>
        <p:nvSpPr>
          <p:cNvPr id="7" name="Marcador de pie de página 4"/>
          <p:cNvSpPr>
            <a:spLocks noGrp="1"/>
          </p:cNvSpPr>
          <p:nvPr>
            <p:ph type="ftr" sz="quarter" idx="3"/>
          </p:nvPr>
        </p:nvSpPr>
        <p:spPr>
          <a:xfrm>
            <a:off x="8976320" y="6500618"/>
            <a:ext cx="2112235" cy="288827"/>
          </a:xfrm>
          <a:prstGeom prst="rect">
            <a:avLst/>
          </a:prstGeom>
        </p:spPr>
        <p:txBody>
          <a:bodyPr/>
          <a:lstStyle>
            <a:lvl1pPr algn="r">
              <a:defRPr sz="1000" b="1">
                <a:solidFill>
                  <a:srgbClr val="B35C48"/>
                </a:solidFill>
                <a:latin typeface="BdE Neue Helvetica 55 Roman" panose="020B0604020202020204" pitchFamily="34" charset="0"/>
              </a:defRPr>
            </a:lvl1pPr>
          </a:lstStyle>
          <a:p>
            <a:r>
              <a:rPr lang="es-ES_tradnl" dirty="0"/>
              <a:t>CONFIDENTIAL</a:t>
            </a:r>
            <a:endParaRPr lang="es-ES" dirty="0"/>
          </a:p>
        </p:txBody>
      </p:sp>
      <p:sp>
        <p:nvSpPr>
          <p:cNvPr id="8" name="Marcador de texto 3"/>
          <p:cNvSpPr>
            <a:spLocks noGrp="1"/>
          </p:cNvSpPr>
          <p:nvPr>
            <p:ph type="body" sz="quarter" idx="12" hasCustomPrompt="1"/>
          </p:nvPr>
        </p:nvSpPr>
        <p:spPr>
          <a:xfrm>
            <a:off x="292329" y="441192"/>
            <a:ext cx="8491971" cy="288001"/>
          </a:xfrm>
          <a:prstGeom prst="rect">
            <a:avLst/>
          </a:prstGeom>
        </p:spPr>
        <p:txBody>
          <a:bodyPr/>
          <a:lstStyle>
            <a:lvl1pPr>
              <a:defRPr sz="1600" b="0" baseline="0">
                <a:solidFill>
                  <a:schemeClr val="bg1"/>
                </a:solidFill>
              </a:defRPr>
            </a:lvl1pPr>
          </a:lstStyle>
          <a:p>
            <a:pPr lvl="0"/>
            <a:r>
              <a:rPr lang="es-ES"/>
              <a:t>Subtítulo</a:t>
            </a:r>
          </a:p>
        </p:txBody>
      </p:sp>
      <p:sp>
        <p:nvSpPr>
          <p:cNvPr id="9" name="Marcador de gráfico 2"/>
          <p:cNvSpPr>
            <a:spLocks noGrp="1"/>
          </p:cNvSpPr>
          <p:nvPr>
            <p:ph type="chart" sz="quarter" idx="13"/>
          </p:nvPr>
        </p:nvSpPr>
        <p:spPr>
          <a:xfrm>
            <a:off x="1487488" y="1280957"/>
            <a:ext cx="9313035" cy="3108368"/>
          </a:xfrm>
          <a:prstGeom prst="rect">
            <a:avLst/>
          </a:prstGeom>
        </p:spPr>
        <p:txBody>
          <a:bodyPr/>
          <a:lstStyle>
            <a:lvl1pPr>
              <a:defRPr sz="1600"/>
            </a:lvl1pPr>
          </a:lstStyle>
          <a:p>
            <a:endParaRPr lang="es-ES" dirty="0"/>
          </a:p>
        </p:txBody>
      </p:sp>
      <p:sp>
        <p:nvSpPr>
          <p:cNvPr id="13" name="Marcador de texto 4"/>
          <p:cNvSpPr>
            <a:spLocks noGrp="1"/>
          </p:cNvSpPr>
          <p:nvPr>
            <p:ph type="body" sz="quarter" idx="11" hasCustomPrompt="1"/>
          </p:nvPr>
        </p:nvSpPr>
        <p:spPr>
          <a:xfrm>
            <a:off x="247330" y="6526649"/>
            <a:ext cx="7144814" cy="258063"/>
          </a:xfrm>
          <a:prstGeom prst="rect">
            <a:avLst/>
          </a:prstGeom>
        </p:spPr>
        <p:txBody>
          <a:bodyPr/>
          <a:lstStyle>
            <a:lvl1pPr>
              <a:defRPr sz="900" cap="all" baseline="0"/>
            </a:lvl1pPr>
          </a:lstStyle>
          <a:p>
            <a:pPr lvl="0"/>
            <a:r>
              <a:rPr lang="es-ES" dirty="0"/>
              <a:t>NOMBRE DEL DEPARTAMENTO</a:t>
            </a:r>
            <a:endParaRPr lang="es-ES_tradnl" dirty="0"/>
          </a:p>
        </p:txBody>
      </p:sp>
      <p:sp>
        <p:nvSpPr>
          <p:cNvPr id="14" name="Título 1"/>
          <p:cNvSpPr>
            <a:spLocks noGrp="1"/>
          </p:cNvSpPr>
          <p:nvPr>
            <p:ph type="title" hasCustomPrompt="1"/>
          </p:nvPr>
        </p:nvSpPr>
        <p:spPr>
          <a:xfrm>
            <a:off x="292327" y="140279"/>
            <a:ext cx="8491972" cy="282859"/>
          </a:xfrm>
          <a:prstGeom prst="rect">
            <a:avLst/>
          </a:prstGeom>
        </p:spPr>
        <p:txBody>
          <a:bodyPr/>
          <a:lstStyle>
            <a:lvl1pPr>
              <a:defRPr sz="1800" b="1" cap="all" baseline="0">
                <a:solidFill>
                  <a:schemeClr val="bg1"/>
                </a:solidFill>
              </a:defRPr>
            </a:lvl1pPr>
          </a:lstStyle>
          <a:p>
            <a:r>
              <a:rPr lang="es-ES_tradnl" dirty="0"/>
              <a:t>ESCRIBE TÍTULO AQUÍ</a:t>
            </a:r>
          </a:p>
        </p:txBody>
      </p:sp>
      <p:sp>
        <p:nvSpPr>
          <p:cNvPr id="10" name="Marcador de contenido 2"/>
          <p:cNvSpPr>
            <a:spLocks noGrp="1"/>
          </p:cNvSpPr>
          <p:nvPr>
            <p:ph sz="quarter" idx="17"/>
          </p:nvPr>
        </p:nvSpPr>
        <p:spPr>
          <a:xfrm>
            <a:off x="1487487" y="4610562"/>
            <a:ext cx="9313035" cy="1626750"/>
          </a:xfrm>
          <a:prstGeom prst="rect">
            <a:avLst/>
          </a:prstGeom>
        </p:spPr>
        <p:txBody>
          <a:bodyPr/>
          <a:lstStyle>
            <a:lvl1pPr>
              <a:lnSpc>
                <a:spcPts val="2160"/>
              </a:lnSpc>
              <a:spcBef>
                <a:spcPts val="0"/>
              </a:spcBef>
              <a:spcAft>
                <a:spcPts val="432"/>
              </a:spcAft>
              <a:defRPr sz="1800" b="1"/>
            </a:lvl1pPr>
            <a:lvl2pPr marL="540000">
              <a:lnSpc>
                <a:spcPts val="2160"/>
              </a:lnSpc>
              <a:spcBef>
                <a:spcPts val="0"/>
              </a:spcBef>
              <a:spcAft>
                <a:spcPts val="432"/>
              </a:spcAft>
              <a:defRPr sz="1800">
                <a:solidFill>
                  <a:srgbClr val="B35C48"/>
                </a:solidFill>
              </a:defRPr>
            </a:lvl2pPr>
            <a:lvl3pPr marL="990000">
              <a:lnSpc>
                <a:spcPts val="2160"/>
              </a:lnSpc>
              <a:spcBef>
                <a:spcPts val="0"/>
              </a:spcBef>
              <a:spcAft>
                <a:spcPts val="432"/>
              </a:spcAft>
              <a:defRPr sz="1800" i="1"/>
            </a:lvl3pPr>
            <a:lvl4pPr marL="1429200">
              <a:lnSpc>
                <a:spcPts val="2160"/>
              </a:lnSpc>
              <a:spcBef>
                <a:spcPts val="0"/>
              </a:spcBef>
              <a:spcAft>
                <a:spcPts val="432"/>
              </a:spcAft>
              <a:defRPr sz="1600"/>
            </a:lvl4pPr>
            <a:lvl5pPr marL="1882800">
              <a:lnSpc>
                <a:spcPts val="2160"/>
              </a:lnSpc>
              <a:spcBef>
                <a:spcPts val="0"/>
              </a:spcBef>
              <a:spcAft>
                <a:spcPts val="432"/>
              </a:spcAft>
              <a:defRPr sz="1600" i="1"/>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3566966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Gráfico_10">
    <p:spTree>
      <p:nvGrpSpPr>
        <p:cNvPr id="1" name=""/>
        <p:cNvGrpSpPr/>
        <p:nvPr/>
      </p:nvGrpSpPr>
      <p:grpSpPr>
        <a:xfrm>
          <a:off x="0" y="0"/>
          <a:ext cx="0" cy="0"/>
          <a:chOff x="0" y="0"/>
          <a:chExt cx="0" cy="0"/>
        </a:xfrm>
      </p:grpSpPr>
      <p:sp>
        <p:nvSpPr>
          <p:cNvPr id="24" name="Marcador de número de diapositiva 5"/>
          <p:cNvSpPr>
            <a:spLocks noGrp="1"/>
          </p:cNvSpPr>
          <p:nvPr>
            <p:ph type="sldNum" sz="quarter" idx="4"/>
          </p:nvPr>
        </p:nvSpPr>
        <p:spPr>
          <a:xfrm>
            <a:off x="11178497" y="6479885"/>
            <a:ext cx="632987" cy="304827"/>
          </a:xfrm>
          <a:prstGeom prst="rect">
            <a:avLst/>
          </a:prstGeom>
        </p:spPr>
        <p:txBody>
          <a:bodyPr/>
          <a:lstStyle>
            <a:lvl1pPr algn="r">
              <a:defRPr sz="1200">
                <a:latin typeface="BdE Neue Helvetica 55 Roman" panose="020B0604020202020204" pitchFamily="34" charset="0"/>
              </a:defRPr>
            </a:lvl1pPr>
          </a:lstStyle>
          <a:p>
            <a:fld id="{A58C8573-A6E0-47AA-817A-34AF5765DF85}" type="slidenum">
              <a:rPr lang="es-ES" smtClean="0"/>
              <a:pPr/>
              <a:t>‹Nº›</a:t>
            </a:fld>
            <a:endParaRPr lang="es-ES"/>
          </a:p>
        </p:txBody>
      </p:sp>
      <p:sp>
        <p:nvSpPr>
          <p:cNvPr id="9" name="Marcador de pie de página 4"/>
          <p:cNvSpPr>
            <a:spLocks noGrp="1"/>
          </p:cNvSpPr>
          <p:nvPr>
            <p:ph type="ftr" sz="quarter" idx="3"/>
          </p:nvPr>
        </p:nvSpPr>
        <p:spPr>
          <a:xfrm>
            <a:off x="8976320" y="6500618"/>
            <a:ext cx="2112235" cy="288827"/>
          </a:xfrm>
          <a:prstGeom prst="rect">
            <a:avLst/>
          </a:prstGeom>
        </p:spPr>
        <p:txBody>
          <a:bodyPr/>
          <a:lstStyle>
            <a:lvl1pPr algn="r">
              <a:defRPr sz="1000" b="1">
                <a:solidFill>
                  <a:srgbClr val="B35C48"/>
                </a:solidFill>
                <a:latin typeface="BdE Neue Helvetica 55 Roman" panose="020B0604020202020204" pitchFamily="34" charset="0"/>
              </a:defRPr>
            </a:lvl1pPr>
          </a:lstStyle>
          <a:p>
            <a:r>
              <a:rPr lang="es-ES_tradnl"/>
              <a:t>USO INTERNO</a:t>
            </a:r>
            <a:endParaRPr lang="es-ES"/>
          </a:p>
        </p:txBody>
      </p:sp>
      <p:sp>
        <p:nvSpPr>
          <p:cNvPr id="10" name="Marcador de texto 3"/>
          <p:cNvSpPr>
            <a:spLocks noGrp="1"/>
          </p:cNvSpPr>
          <p:nvPr>
            <p:ph type="body" sz="quarter" idx="12" hasCustomPrompt="1"/>
          </p:nvPr>
        </p:nvSpPr>
        <p:spPr>
          <a:xfrm>
            <a:off x="292329" y="441192"/>
            <a:ext cx="8491971" cy="288001"/>
          </a:xfrm>
          <a:prstGeom prst="rect">
            <a:avLst/>
          </a:prstGeom>
        </p:spPr>
        <p:txBody>
          <a:bodyPr/>
          <a:lstStyle>
            <a:lvl1pPr>
              <a:defRPr sz="1600" b="0" baseline="0">
                <a:solidFill>
                  <a:schemeClr val="bg1"/>
                </a:solidFill>
              </a:defRPr>
            </a:lvl1pPr>
          </a:lstStyle>
          <a:p>
            <a:pPr lvl="0"/>
            <a:r>
              <a:rPr lang="es-ES"/>
              <a:t>Subtítulo</a:t>
            </a:r>
          </a:p>
        </p:txBody>
      </p:sp>
      <p:cxnSp>
        <p:nvCxnSpPr>
          <p:cNvPr id="14" name="Conector recto 13" descr=" " title=" "/>
          <p:cNvCxnSpPr/>
          <p:nvPr userDrawn="1"/>
        </p:nvCxnSpPr>
        <p:spPr>
          <a:xfrm>
            <a:off x="911424" y="3717032"/>
            <a:ext cx="4938624" cy="0"/>
          </a:xfrm>
          <a:prstGeom prst="line">
            <a:avLst/>
          </a:prstGeom>
          <a:ln>
            <a:solidFill>
              <a:srgbClr val="858585"/>
            </a:solidFill>
          </a:ln>
        </p:spPr>
        <p:style>
          <a:lnRef idx="1">
            <a:schemeClr val="accent1"/>
          </a:lnRef>
          <a:fillRef idx="0">
            <a:schemeClr val="accent1"/>
          </a:fillRef>
          <a:effectRef idx="0">
            <a:schemeClr val="accent1"/>
          </a:effectRef>
          <a:fontRef idx="minor">
            <a:schemeClr val="tx1"/>
          </a:fontRef>
        </p:style>
      </p:cxnSp>
      <p:sp>
        <p:nvSpPr>
          <p:cNvPr id="15" name="Marcador de gráfico 2"/>
          <p:cNvSpPr>
            <a:spLocks noGrp="1"/>
          </p:cNvSpPr>
          <p:nvPr>
            <p:ph type="chart" sz="quarter" idx="13"/>
          </p:nvPr>
        </p:nvSpPr>
        <p:spPr>
          <a:xfrm>
            <a:off x="911424" y="1347218"/>
            <a:ext cx="4993216" cy="2009775"/>
          </a:xfrm>
          <a:prstGeom prst="rect">
            <a:avLst/>
          </a:prstGeom>
        </p:spPr>
        <p:txBody>
          <a:bodyPr/>
          <a:lstStyle>
            <a:lvl1pPr>
              <a:defRPr sz="1600"/>
            </a:lvl1pPr>
          </a:lstStyle>
          <a:p>
            <a:endParaRPr lang="es-ES"/>
          </a:p>
        </p:txBody>
      </p:sp>
      <p:sp>
        <p:nvSpPr>
          <p:cNvPr id="16" name="Marcador de gráfico 2"/>
          <p:cNvSpPr>
            <a:spLocks noGrp="1"/>
          </p:cNvSpPr>
          <p:nvPr>
            <p:ph type="chart" sz="quarter" idx="15"/>
          </p:nvPr>
        </p:nvSpPr>
        <p:spPr>
          <a:xfrm>
            <a:off x="911424" y="4114586"/>
            <a:ext cx="4993216" cy="2009775"/>
          </a:xfrm>
          <a:prstGeom prst="rect">
            <a:avLst/>
          </a:prstGeom>
        </p:spPr>
        <p:txBody>
          <a:bodyPr/>
          <a:lstStyle>
            <a:lvl1pPr>
              <a:defRPr sz="1600"/>
            </a:lvl1pPr>
          </a:lstStyle>
          <a:p>
            <a:endParaRPr lang="es-ES"/>
          </a:p>
        </p:txBody>
      </p:sp>
      <p:sp>
        <p:nvSpPr>
          <p:cNvPr id="17" name="Marcador de texto 4"/>
          <p:cNvSpPr>
            <a:spLocks noGrp="1"/>
          </p:cNvSpPr>
          <p:nvPr>
            <p:ph type="body" sz="quarter" idx="11" hasCustomPrompt="1"/>
          </p:nvPr>
        </p:nvSpPr>
        <p:spPr>
          <a:xfrm>
            <a:off x="247330" y="6526649"/>
            <a:ext cx="7144814" cy="258063"/>
          </a:xfrm>
          <a:prstGeom prst="rect">
            <a:avLst/>
          </a:prstGeom>
        </p:spPr>
        <p:txBody>
          <a:bodyPr/>
          <a:lstStyle>
            <a:lvl1pPr>
              <a:defRPr sz="900" cap="all" baseline="0"/>
            </a:lvl1pPr>
          </a:lstStyle>
          <a:p>
            <a:pPr lvl="0"/>
            <a:r>
              <a:rPr lang="es-ES" dirty="0"/>
              <a:t>NOMBRE DEL DEPARTAMENTO</a:t>
            </a:r>
            <a:endParaRPr lang="es-ES_tradnl" dirty="0"/>
          </a:p>
        </p:txBody>
      </p:sp>
      <p:sp>
        <p:nvSpPr>
          <p:cNvPr id="18" name="Título 1"/>
          <p:cNvSpPr>
            <a:spLocks noGrp="1"/>
          </p:cNvSpPr>
          <p:nvPr>
            <p:ph type="title" hasCustomPrompt="1"/>
          </p:nvPr>
        </p:nvSpPr>
        <p:spPr>
          <a:xfrm>
            <a:off x="292327" y="140279"/>
            <a:ext cx="8491972" cy="282859"/>
          </a:xfrm>
          <a:prstGeom prst="rect">
            <a:avLst/>
          </a:prstGeom>
        </p:spPr>
        <p:txBody>
          <a:bodyPr/>
          <a:lstStyle>
            <a:lvl1pPr>
              <a:defRPr sz="1800" b="1" cap="all" baseline="0">
                <a:solidFill>
                  <a:schemeClr val="bg1"/>
                </a:solidFill>
              </a:defRPr>
            </a:lvl1pPr>
          </a:lstStyle>
          <a:p>
            <a:r>
              <a:rPr lang="es-ES_tradnl" dirty="0"/>
              <a:t>ESCRIBE TÍTULO AQUÍ</a:t>
            </a:r>
          </a:p>
        </p:txBody>
      </p:sp>
      <p:sp>
        <p:nvSpPr>
          <p:cNvPr id="11" name="Marcador de contenido 2"/>
          <p:cNvSpPr>
            <a:spLocks noGrp="1"/>
          </p:cNvSpPr>
          <p:nvPr>
            <p:ph sz="quarter" idx="18"/>
          </p:nvPr>
        </p:nvSpPr>
        <p:spPr>
          <a:xfrm>
            <a:off x="6192010" y="1725884"/>
            <a:ext cx="5619474" cy="4079380"/>
          </a:xfrm>
          <a:prstGeom prst="rect">
            <a:avLst/>
          </a:prstGeom>
        </p:spPr>
        <p:txBody>
          <a:bodyPr/>
          <a:lstStyle>
            <a:lvl1pPr>
              <a:lnSpc>
                <a:spcPts val="2160"/>
              </a:lnSpc>
              <a:spcBef>
                <a:spcPts val="0"/>
              </a:spcBef>
              <a:spcAft>
                <a:spcPts val="432"/>
              </a:spcAft>
              <a:defRPr sz="1800" b="1"/>
            </a:lvl1pPr>
            <a:lvl2pPr marL="540000">
              <a:lnSpc>
                <a:spcPts val="2160"/>
              </a:lnSpc>
              <a:spcBef>
                <a:spcPts val="0"/>
              </a:spcBef>
              <a:spcAft>
                <a:spcPts val="432"/>
              </a:spcAft>
              <a:defRPr sz="1800">
                <a:solidFill>
                  <a:srgbClr val="B35C48"/>
                </a:solidFill>
              </a:defRPr>
            </a:lvl2pPr>
            <a:lvl3pPr marL="990000">
              <a:lnSpc>
                <a:spcPts val="2160"/>
              </a:lnSpc>
              <a:spcBef>
                <a:spcPts val="0"/>
              </a:spcBef>
              <a:spcAft>
                <a:spcPts val="432"/>
              </a:spcAft>
              <a:defRPr sz="1800" i="1"/>
            </a:lvl3pPr>
            <a:lvl4pPr marL="1429200">
              <a:lnSpc>
                <a:spcPts val="2160"/>
              </a:lnSpc>
              <a:spcBef>
                <a:spcPts val="0"/>
              </a:spcBef>
              <a:spcAft>
                <a:spcPts val="432"/>
              </a:spcAft>
              <a:defRPr sz="1600"/>
            </a:lvl4pPr>
            <a:lvl5pPr marL="1882800">
              <a:lnSpc>
                <a:spcPts val="2160"/>
              </a:lnSpc>
              <a:spcBef>
                <a:spcPts val="0"/>
              </a:spcBef>
              <a:spcAft>
                <a:spcPts val="432"/>
              </a:spcAft>
              <a:defRPr sz="1600" i="1"/>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2983897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Gráfico_11">
    <p:spTree>
      <p:nvGrpSpPr>
        <p:cNvPr id="1" name=""/>
        <p:cNvGrpSpPr/>
        <p:nvPr/>
      </p:nvGrpSpPr>
      <p:grpSpPr>
        <a:xfrm>
          <a:off x="0" y="0"/>
          <a:ext cx="0" cy="0"/>
          <a:chOff x="0" y="0"/>
          <a:chExt cx="0" cy="0"/>
        </a:xfrm>
      </p:grpSpPr>
      <p:sp>
        <p:nvSpPr>
          <p:cNvPr id="24" name="Marcador de número de diapositiva 5"/>
          <p:cNvSpPr>
            <a:spLocks noGrp="1"/>
          </p:cNvSpPr>
          <p:nvPr>
            <p:ph type="sldNum" sz="quarter" idx="4"/>
          </p:nvPr>
        </p:nvSpPr>
        <p:spPr>
          <a:xfrm>
            <a:off x="11177442" y="6479885"/>
            <a:ext cx="632987" cy="304827"/>
          </a:xfrm>
          <a:prstGeom prst="rect">
            <a:avLst/>
          </a:prstGeom>
        </p:spPr>
        <p:txBody>
          <a:bodyPr/>
          <a:lstStyle>
            <a:lvl1pPr algn="r">
              <a:defRPr sz="1200">
                <a:latin typeface="BdE Neue Helvetica 55 Roman" panose="020B0604020202020204" pitchFamily="34" charset="0"/>
              </a:defRPr>
            </a:lvl1pPr>
          </a:lstStyle>
          <a:p>
            <a:fld id="{A58C8573-A6E0-47AA-817A-34AF5765DF85}" type="slidenum">
              <a:rPr lang="es-ES" smtClean="0"/>
              <a:pPr/>
              <a:t>‹Nº›</a:t>
            </a:fld>
            <a:endParaRPr lang="es-ES"/>
          </a:p>
        </p:txBody>
      </p:sp>
      <p:sp>
        <p:nvSpPr>
          <p:cNvPr id="14" name="Marcador de pie de página 4"/>
          <p:cNvSpPr>
            <a:spLocks noGrp="1"/>
          </p:cNvSpPr>
          <p:nvPr>
            <p:ph type="ftr" sz="quarter" idx="3"/>
          </p:nvPr>
        </p:nvSpPr>
        <p:spPr>
          <a:xfrm>
            <a:off x="8976320" y="6500618"/>
            <a:ext cx="2112235" cy="288827"/>
          </a:xfrm>
          <a:prstGeom prst="rect">
            <a:avLst/>
          </a:prstGeom>
        </p:spPr>
        <p:txBody>
          <a:bodyPr/>
          <a:lstStyle>
            <a:lvl1pPr algn="r">
              <a:defRPr sz="1000" b="1">
                <a:solidFill>
                  <a:srgbClr val="B35C48"/>
                </a:solidFill>
                <a:latin typeface="BdE Neue Helvetica 55 Roman" panose="020B0604020202020204" pitchFamily="34" charset="0"/>
              </a:defRPr>
            </a:lvl1pPr>
          </a:lstStyle>
          <a:p>
            <a:r>
              <a:rPr lang="es-ES_tradnl" dirty="0"/>
              <a:t>CONFIDENTIAL</a:t>
            </a:r>
            <a:endParaRPr lang="es-ES" dirty="0"/>
          </a:p>
        </p:txBody>
      </p:sp>
      <p:sp>
        <p:nvSpPr>
          <p:cNvPr id="15" name="Marcador de texto 3"/>
          <p:cNvSpPr>
            <a:spLocks noGrp="1"/>
          </p:cNvSpPr>
          <p:nvPr>
            <p:ph type="body" sz="quarter" idx="12" hasCustomPrompt="1"/>
          </p:nvPr>
        </p:nvSpPr>
        <p:spPr>
          <a:xfrm>
            <a:off x="292329" y="441192"/>
            <a:ext cx="8491971" cy="288001"/>
          </a:xfrm>
          <a:prstGeom prst="rect">
            <a:avLst/>
          </a:prstGeom>
        </p:spPr>
        <p:txBody>
          <a:bodyPr/>
          <a:lstStyle>
            <a:lvl1pPr>
              <a:defRPr sz="1600" b="0" baseline="0">
                <a:solidFill>
                  <a:schemeClr val="bg1"/>
                </a:solidFill>
              </a:defRPr>
            </a:lvl1pPr>
          </a:lstStyle>
          <a:p>
            <a:pPr lvl="0"/>
            <a:r>
              <a:rPr lang="es-ES"/>
              <a:t>Subtítulo</a:t>
            </a:r>
          </a:p>
        </p:txBody>
      </p:sp>
      <p:sp>
        <p:nvSpPr>
          <p:cNvPr id="16" name="Marcador de gráfico 2"/>
          <p:cNvSpPr>
            <a:spLocks noGrp="1"/>
          </p:cNvSpPr>
          <p:nvPr>
            <p:ph type="chart" sz="quarter" idx="13"/>
          </p:nvPr>
        </p:nvSpPr>
        <p:spPr>
          <a:xfrm>
            <a:off x="911424" y="1347218"/>
            <a:ext cx="4993216" cy="2009775"/>
          </a:xfrm>
          <a:prstGeom prst="rect">
            <a:avLst/>
          </a:prstGeom>
        </p:spPr>
        <p:txBody>
          <a:bodyPr/>
          <a:lstStyle>
            <a:lvl1pPr>
              <a:defRPr sz="1600"/>
            </a:lvl1pPr>
          </a:lstStyle>
          <a:p>
            <a:endParaRPr lang="es-ES"/>
          </a:p>
        </p:txBody>
      </p:sp>
      <p:sp>
        <p:nvSpPr>
          <p:cNvPr id="17" name="Marcador de gráfico 2"/>
          <p:cNvSpPr>
            <a:spLocks noGrp="1"/>
          </p:cNvSpPr>
          <p:nvPr>
            <p:ph type="chart" sz="quarter" idx="14"/>
          </p:nvPr>
        </p:nvSpPr>
        <p:spPr>
          <a:xfrm>
            <a:off x="6287692" y="1347218"/>
            <a:ext cx="4993216" cy="2009775"/>
          </a:xfrm>
          <a:prstGeom prst="rect">
            <a:avLst/>
          </a:prstGeom>
        </p:spPr>
        <p:txBody>
          <a:bodyPr/>
          <a:lstStyle>
            <a:lvl1pPr>
              <a:defRPr sz="1600"/>
            </a:lvl1pPr>
          </a:lstStyle>
          <a:p>
            <a:endParaRPr lang="es-ES"/>
          </a:p>
        </p:txBody>
      </p:sp>
      <p:sp>
        <p:nvSpPr>
          <p:cNvPr id="18" name="Marcador de gráfico 2"/>
          <p:cNvSpPr>
            <a:spLocks noGrp="1"/>
          </p:cNvSpPr>
          <p:nvPr>
            <p:ph type="chart" sz="quarter" idx="15"/>
          </p:nvPr>
        </p:nvSpPr>
        <p:spPr>
          <a:xfrm>
            <a:off x="911424" y="4114586"/>
            <a:ext cx="4993216" cy="2009775"/>
          </a:xfrm>
          <a:prstGeom prst="rect">
            <a:avLst/>
          </a:prstGeom>
        </p:spPr>
        <p:txBody>
          <a:bodyPr/>
          <a:lstStyle>
            <a:lvl1pPr>
              <a:defRPr sz="1600"/>
            </a:lvl1pPr>
          </a:lstStyle>
          <a:p>
            <a:endParaRPr lang="es-ES"/>
          </a:p>
        </p:txBody>
      </p:sp>
      <p:cxnSp>
        <p:nvCxnSpPr>
          <p:cNvPr id="19" name="Conector recto 18" descr=" " title=" "/>
          <p:cNvCxnSpPr/>
          <p:nvPr userDrawn="1"/>
        </p:nvCxnSpPr>
        <p:spPr>
          <a:xfrm>
            <a:off x="966016" y="3717032"/>
            <a:ext cx="10273141" cy="0"/>
          </a:xfrm>
          <a:prstGeom prst="line">
            <a:avLst/>
          </a:prstGeom>
          <a:ln>
            <a:solidFill>
              <a:srgbClr val="858585"/>
            </a:solidFill>
          </a:ln>
        </p:spPr>
        <p:style>
          <a:lnRef idx="1">
            <a:schemeClr val="accent1"/>
          </a:lnRef>
          <a:fillRef idx="0">
            <a:schemeClr val="accent1"/>
          </a:fillRef>
          <a:effectRef idx="0">
            <a:schemeClr val="accent1"/>
          </a:effectRef>
          <a:fontRef idx="minor">
            <a:schemeClr val="tx1"/>
          </a:fontRef>
        </p:style>
      </p:cxnSp>
      <p:sp>
        <p:nvSpPr>
          <p:cNvPr id="12" name="Marcador de texto 4"/>
          <p:cNvSpPr>
            <a:spLocks noGrp="1"/>
          </p:cNvSpPr>
          <p:nvPr>
            <p:ph type="body" sz="quarter" idx="11" hasCustomPrompt="1"/>
          </p:nvPr>
        </p:nvSpPr>
        <p:spPr>
          <a:xfrm>
            <a:off x="247330" y="6526649"/>
            <a:ext cx="7144814" cy="258063"/>
          </a:xfrm>
          <a:prstGeom prst="rect">
            <a:avLst/>
          </a:prstGeom>
        </p:spPr>
        <p:txBody>
          <a:bodyPr/>
          <a:lstStyle>
            <a:lvl1pPr>
              <a:defRPr sz="900" cap="all" baseline="0"/>
            </a:lvl1pPr>
          </a:lstStyle>
          <a:p>
            <a:pPr lvl="0"/>
            <a:r>
              <a:rPr lang="es-ES" dirty="0"/>
              <a:t>NOMBRE DEL DEPARTAMENTO</a:t>
            </a:r>
            <a:endParaRPr lang="es-ES_tradnl" dirty="0"/>
          </a:p>
        </p:txBody>
      </p:sp>
      <p:sp>
        <p:nvSpPr>
          <p:cNvPr id="21" name="Título 1"/>
          <p:cNvSpPr>
            <a:spLocks noGrp="1"/>
          </p:cNvSpPr>
          <p:nvPr>
            <p:ph type="title" hasCustomPrompt="1"/>
          </p:nvPr>
        </p:nvSpPr>
        <p:spPr>
          <a:xfrm>
            <a:off x="292327" y="140279"/>
            <a:ext cx="8491972" cy="282859"/>
          </a:xfrm>
          <a:prstGeom prst="rect">
            <a:avLst/>
          </a:prstGeom>
        </p:spPr>
        <p:txBody>
          <a:bodyPr/>
          <a:lstStyle>
            <a:lvl1pPr>
              <a:defRPr sz="1800" b="1" cap="all" baseline="0">
                <a:solidFill>
                  <a:schemeClr val="bg1"/>
                </a:solidFill>
              </a:defRPr>
            </a:lvl1pPr>
          </a:lstStyle>
          <a:p>
            <a:r>
              <a:rPr lang="es-ES_tradnl" dirty="0"/>
              <a:t>ESCRIBE TÍTULO AQUÍ</a:t>
            </a:r>
          </a:p>
        </p:txBody>
      </p:sp>
      <p:sp>
        <p:nvSpPr>
          <p:cNvPr id="13" name="Marcador de contenido 2"/>
          <p:cNvSpPr>
            <a:spLocks noGrp="1"/>
          </p:cNvSpPr>
          <p:nvPr>
            <p:ph sz="quarter" idx="18"/>
          </p:nvPr>
        </p:nvSpPr>
        <p:spPr>
          <a:xfrm>
            <a:off x="6287691" y="4114586"/>
            <a:ext cx="5522737" cy="2106008"/>
          </a:xfrm>
          <a:prstGeom prst="rect">
            <a:avLst/>
          </a:prstGeom>
        </p:spPr>
        <p:txBody>
          <a:bodyPr/>
          <a:lstStyle>
            <a:lvl1pPr>
              <a:lnSpc>
                <a:spcPts val="2160"/>
              </a:lnSpc>
              <a:spcBef>
                <a:spcPts val="0"/>
              </a:spcBef>
              <a:spcAft>
                <a:spcPts val="432"/>
              </a:spcAft>
              <a:defRPr sz="1800" b="1"/>
            </a:lvl1pPr>
            <a:lvl2pPr marL="540000">
              <a:lnSpc>
                <a:spcPts val="2160"/>
              </a:lnSpc>
              <a:spcBef>
                <a:spcPts val="0"/>
              </a:spcBef>
              <a:spcAft>
                <a:spcPts val="432"/>
              </a:spcAft>
              <a:defRPr sz="1800">
                <a:solidFill>
                  <a:srgbClr val="B35C48"/>
                </a:solidFill>
              </a:defRPr>
            </a:lvl2pPr>
            <a:lvl3pPr marL="990000">
              <a:lnSpc>
                <a:spcPts val="2160"/>
              </a:lnSpc>
              <a:spcBef>
                <a:spcPts val="0"/>
              </a:spcBef>
              <a:spcAft>
                <a:spcPts val="432"/>
              </a:spcAft>
              <a:defRPr sz="1800" i="1"/>
            </a:lvl3pPr>
            <a:lvl4pPr marL="1429200">
              <a:lnSpc>
                <a:spcPts val="2160"/>
              </a:lnSpc>
              <a:spcBef>
                <a:spcPts val="0"/>
              </a:spcBef>
              <a:spcAft>
                <a:spcPts val="432"/>
              </a:spcAft>
              <a:defRPr sz="1600"/>
            </a:lvl4pPr>
            <a:lvl5pPr marL="1882800">
              <a:lnSpc>
                <a:spcPts val="2160"/>
              </a:lnSpc>
              <a:spcBef>
                <a:spcPts val="0"/>
              </a:spcBef>
              <a:spcAft>
                <a:spcPts val="432"/>
              </a:spcAft>
              <a:defRPr sz="1600" i="1"/>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194627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Gráfico_12">
    <p:spTree>
      <p:nvGrpSpPr>
        <p:cNvPr id="1" name=""/>
        <p:cNvGrpSpPr/>
        <p:nvPr/>
      </p:nvGrpSpPr>
      <p:grpSpPr>
        <a:xfrm>
          <a:off x="0" y="0"/>
          <a:ext cx="0" cy="0"/>
          <a:chOff x="0" y="0"/>
          <a:chExt cx="0" cy="0"/>
        </a:xfrm>
      </p:grpSpPr>
      <p:sp>
        <p:nvSpPr>
          <p:cNvPr id="24" name="Marcador de número de diapositiva 5"/>
          <p:cNvSpPr>
            <a:spLocks noGrp="1"/>
          </p:cNvSpPr>
          <p:nvPr>
            <p:ph type="sldNum" sz="quarter" idx="4"/>
          </p:nvPr>
        </p:nvSpPr>
        <p:spPr>
          <a:xfrm>
            <a:off x="11178497" y="6479885"/>
            <a:ext cx="632987" cy="304827"/>
          </a:xfrm>
          <a:prstGeom prst="rect">
            <a:avLst/>
          </a:prstGeom>
        </p:spPr>
        <p:txBody>
          <a:bodyPr/>
          <a:lstStyle>
            <a:lvl1pPr algn="r">
              <a:defRPr sz="1200">
                <a:latin typeface="BdE Neue Helvetica 55 Roman" panose="020B0604020202020204" pitchFamily="34" charset="0"/>
              </a:defRPr>
            </a:lvl1pPr>
          </a:lstStyle>
          <a:p>
            <a:fld id="{A58C8573-A6E0-47AA-817A-34AF5765DF85}" type="slidenum">
              <a:rPr lang="es-ES" smtClean="0"/>
              <a:pPr/>
              <a:t>‹Nº›</a:t>
            </a:fld>
            <a:endParaRPr lang="es-ES"/>
          </a:p>
        </p:txBody>
      </p:sp>
      <p:cxnSp>
        <p:nvCxnSpPr>
          <p:cNvPr id="13" name="Conector recto 12" descr=" " title=" "/>
          <p:cNvCxnSpPr/>
          <p:nvPr userDrawn="1"/>
        </p:nvCxnSpPr>
        <p:spPr>
          <a:xfrm>
            <a:off x="966016" y="3717032"/>
            <a:ext cx="10273141" cy="0"/>
          </a:xfrm>
          <a:prstGeom prst="line">
            <a:avLst/>
          </a:prstGeom>
          <a:ln>
            <a:solidFill>
              <a:srgbClr val="858585"/>
            </a:solidFill>
          </a:ln>
        </p:spPr>
        <p:style>
          <a:lnRef idx="1">
            <a:schemeClr val="accent1"/>
          </a:lnRef>
          <a:fillRef idx="0">
            <a:schemeClr val="accent1"/>
          </a:fillRef>
          <a:effectRef idx="0">
            <a:schemeClr val="accent1"/>
          </a:effectRef>
          <a:fontRef idx="minor">
            <a:schemeClr val="tx1"/>
          </a:fontRef>
        </p:style>
      </p:cxnSp>
      <p:sp>
        <p:nvSpPr>
          <p:cNvPr id="11" name="Marcador de pie de página 4"/>
          <p:cNvSpPr>
            <a:spLocks noGrp="1"/>
          </p:cNvSpPr>
          <p:nvPr>
            <p:ph type="ftr" sz="quarter" idx="3"/>
          </p:nvPr>
        </p:nvSpPr>
        <p:spPr>
          <a:xfrm>
            <a:off x="8976320" y="6500618"/>
            <a:ext cx="2112235" cy="288827"/>
          </a:xfrm>
          <a:prstGeom prst="rect">
            <a:avLst/>
          </a:prstGeom>
        </p:spPr>
        <p:txBody>
          <a:bodyPr/>
          <a:lstStyle>
            <a:lvl1pPr algn="r">
              <a:defRPr sz="1000" b="1">
                <a:solidFill>
                  <a:srgbClr val="B35C48"/>
                </a:solidFill>
                <a:latin typeface="BdE Neue Helvetica 55 Roman" panose="020B0604020202020204" pitchFamily="34" charset="0"/>
              </a:defRPr>
            </a:lvl1pPr>
          </a:lstStyle>
          <a:p>
            <a:r>
              <a:rPr lang="es-ES_tradnl" dirty="0"/>
              <a:t>CONFIDENTIAL</a:t>
            </a:r>
            <a:endParaRPr lang="es-ES" dirty="0"/>
          </a:p>
        </p:txBody>
      </p:sp>
      <p:sp>
        <p:nvSpPr>
          <p:cNvPr id="12" name="Marcador de texto 3"/>
          <p:cNvSpPr>
            <a:spLocks noGrp="1"/>
          </p:cNvSpPr>
          <p:nvPr>
            <p:ph type="body" sz="quarter" idx="12" hasCustomPrompt="1"/>
          </p:nvPr>
        </p:nvSpPr>
        <p:spPr>
          <a:xfrm>
            <a:off x="292329" y="441192"/>
            <a:ext cx="8491971" cy="288001"/>
          </a:xfrm>
          <a:prstGeom prst="rect">
            <a:avLst/>
          </a:prstGeom>
        </p:spPr>
        <p:txBody>
          <a:bodyPr/>
          <a:lstStyle>
            <a:lvl1pPr>
              <a:defRPr sz="1600" b="0" baseline="0">
                <a:solidFill>
                  <a:schemeClr val="bg1"/>
                </a:solidFill>
              </a:defRPr>
            </a:lvl1pPr>
          </a:lstStyle>
          <a:p>
            <a:pPr lvl="0"/>
            <a:r>
              <a:rPr lang="es-ES"/>
              <a:t>Subtítulo</a:t>
            </a:r>
          </a:p>
        </p:txBody>
      </p:sp>
      <p:sp>
        <p:nvSpPr>
          <p:cNvPr id="3" name="Marcador de gráfico 2"/>
          <p:cNvSpPr>
            <a:spLocks noGrp="1"/>
          </p:cNvSpPr>
          <p:nvPr>
            <p:ph type="chart" sz="quarter" idx="13"/>
          </p:nvPr>
        </p:nvSpPr>
        <p:spPr>
          <a:xfrm>
            <a:off x="911424" y="1347218"/>
            <a:ext cx="4993216" cy="2009775"/>
          </a:xfrm>
          <a:prstGeom prst="rect">
            <a:avLst/>
          </a:prstGeom>
        </p:spPr>
        <p:txBody>
          <a:bodyPr/>
          <a:lstStyle>
            <a:lvl1pPr>
              <a:defRPr sz="1600"/>
            </a:lvl1pPr>
          </a:lstStyle>
          <a:p>
            <a:endParaRPr lang="es-ES"/>
          </a:p>
        </p:txBody>
      </p:sp>
      <p:sp>
        <p:nvSpPr>
          <p:cNvPr id="14" name="Marcador de gráfico 2"/>
          <p:cNvSpPr>
            <a:spLocks noGrp="1"/>
          </p:cNvSpPr>
          <p:nvPr>
            <p:ph type="chart" sz="quarter" idx="14"/>
          </p:nvPr>
        </p:nvSpPr>
        <p:spPr>
          <a:xfrm>
            <a:off x="6287692" y="1347218"/>
            <a:ext cx="4993216" cy="2009775"/>
          </a:xfrm>
          <a:prstGeom prst="rect">
            <a:avLst/>
          </a:prstGeom>
        </p:spPr>
        <p:txBody>
          <a:bodyPr/>
          <a:lstStyle>
            <a:lvl1pPr>
              <a:defRPr sz="1600"/>
            </a:lvl1pPr>
          </a:lstStyle>
          <a:p>
            <a:endParaRPr lang="es-ES"/>
          </a:p>
        </p:txBody>
      </p:sp>
      <p:sp>
        <p:nvSpPr>
          <p:cNvPr id="15" name="Marcador de gráfico 2"/>
          <p:cNvSpPr>
            <a:spLocks noGrp="1"/>
          </p:cNvSpPr>
          <p:nvPr>
            <p:ph type="chart" sz="quarter" idx="15"/>
          </p:nvPr>
        </p:nvSpPr>
        <p:spPr>
          <a:xfrm>
            <a:off x="911424" y="4114586"/>
            <a:ext cx="4993216" cy="2009775"/>
          </a:xfrm>
          <a:prstGeom prst="rect">
            <a:avLst/>
          </a:prstGeom>
        </p:spPr>
        <p:txBody>
          <a:bodyPr/>
          <a:lstStyle>
            <a:lvl1pPr>
              <a:defRPr sz="1600"/>
            </a:lvl1pPr>
          </a:lstStyle>
          <a:p>
            <a:endParaRPr lang="es-ES"/>
          </a:p>
        </p:txBody>
      </p:sp>
      <p:sp>
        <p:nvSpPr>
          <p:cNvPr id="16" name="Marcador de gráfico 2"/>
          <p:cNvSpPr>
            <a:spLocks noGrp="1"/>
          </p:cNvSpPr>
          <p:nvPr>
            <p:ph type="chart" sz="quarter" idx="16"/>
          </p:nvPr>
        </p:nvSpPr>
        <p:spPr>
          <a:xfrm>
            <a:off x="6287692" y="4114586"/>
            <a:ext cx="4993216" cy="2009775"/>
          </a:xfrm>
          <a:prstGeom prst="rect">
            <a:avLst/>
          </a:prstGeom>
        </p:spPr>
        <p:txBody>
          <a:bodyPr/>
          <a:lstStyle>
            <a:lvl1pPr>
              <a:defRPr sz="1600"/>
            </a:lvl1pPr>
          </a:lstStyle>
          <a:p>
            <a:endParaRPr lang="es-ES"/>
          </a:p>
        </p:txBody>
      </p:sp>
      <p:sp>
        <p:nvSpPr>
          <p:cNvPr id="19" name="Marcador de texto 4"/>
          <p:cNvSpPr>
            <a:spLocks noGrp="1"/>
          </p:cNvSpPr>
          <p:nvPr>
            <p:ph type="body" sz="quarter" idx="11" hasCustomPrompt="1"/>
          </p:nvPr>
        </p:nvSpPr>
        <p:spPr>
          <a:xfrm>
            <a:off x="247330" y="6526649"/>
            <a:ext cx="7144814" cy="258063"/>
          </a:xfrm>
          <a:prstGeom prst="rect">
            <a:avLst/>
          </a:prstGeom>
        </p:spPr>
        <p:txBody>
          <a:bodyPr/>
          <a:lstStyle>
            <a:lvl1pPr>
              <a:defRPr sz="900" cap="all" baseline="0"/>
            </a:lvl1pPr>
          </a:lstStyle>
          <a:p>
            <a:pPr lvl="0"/>
            <a:r>
              <a:rPr lang="es-ES" dirty="0"/>
              <a:t>NOMBRE DEL DEPARTAMENTO</a:t>
            </a:r>
            <a:endParaRPr lang="es-ES_tradnl" dirty="0"/>
          </a:p>
        </p:txBody>
      </p:sp>
      <p:sp>
        <p:nvSpPr>
          <p:cNvPr id="20" name="Título 1"/>
          <p:cNvSpPr>
            <a:spLocks noGrp="1"/>
          </p:cNvSpPr>
          <p:nvPr>
            <p:ph type="title" hasCustomPrompt="1"/>
          </p:nvPr>
        </p:nvSpPr>
        <p:spPr>
          <a:xfrm>
            <a:off x="292327" y="140279"/>
            <a:ext cx="8491972" cy="282859"/>
          </a:xfrm>
          <a:prstGeom prst="rect">
            <a:avLst/>
          </a:prstGeom>
        </p:spPr>
        <p:txBody>
          <a:bodyPr/>
          <a:lstStyle>
            <a:lvl1pPr>
              <a:defRPr sz="1800" b="1" cap="all" baseline="0">
                <a:solidFill>
                  <a:schemeClr val="bg1"/>
                </a:solidFill>
              </a:defRPr>
            </a:lvl1pPr>
          </a:lstStyle>
          <a:p>
            <a:r>
              <a:rPr lang="es-ES_tradnl" dirty="0"/>
              <a:t>ESCRIBE TÍTULO AQUÍ</a:t>
            </a:r>
          </a:p>
        </p:txBody>
      </p:sp>
    </p:spTree>
    <p:extLst>
      <p:ext uri="{BB962C8B-B14F-4D97-AF65-F5344CB8AC3E}">
        <p14:creationId xmlns:p14="http://schemas.microsoft.com/office/powerpoint/2010/main" val="4035157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Cierre_1">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531324" y="3182222"/>
            <a:ext cx="5348651" cy="969498"/>
          </a:xfrm>
          <a:prstGeom prst="rect">
            <a:avLst/>
          </a:prstGeom>
        </p:spPr>
        <p:txBody>
          <a:bodyPr/>
          <a:lstStyle>
            <a:lvl1pPr>
              <a:defRPr sz="2000" cap="none" baseline="0">
                <a:solidFill>
                  <a:schemeClr val="tx1"/>
                </a:solidFill>
                <a:latin typeface="BdE Neue Helvetica 55 Roman" panose="020B0604020202020204" pitchFamily="34" charset="0"/>
              </a:defRPr>
            </a:lvl1pPr>
          </a:lstStyle>
          <a:p>
            <a:r>
              <a:rPr lang="es-ES" dirty="0"/>
              <a:t>GRACIAS POR SU ATENCIÓN</a:t>
            </a:r>
            <a:endParaRPr lang="es-ES_tradnl" dirty="0"/>
          </a:p>
        </p:txBody>
      </p:sp>
      <p:sp>
        <p:nvSpPr>
          <p:cNvPr id="4" name="Marcador de texto 3"/>
          <p:cNvSpPr>
            <a:spLocks noGrp="1"/>
          </p:cNvSpPr>
          <p:nvPr>
            <p:ph type="body" sz="quarter" idx="10" hasCustomPrompt="1"/>
          </p:nvPr>
        </p:nvSpPr>
        <p:spPr>
          <a:xfrm>
            <a:off x="537230" y="6227981"/>
            <a:ext cx="5348287" cy="216024"/>
          </a:xfrm>
          <a:prstGeom prst="rect">
            <a:avLst/>
          </a:prstGeom>
        </p:spPr>
        <p:txBody>
          <a:bodyPr/>
          <a:lstStyle>
            <a:lvl1pPr marL="0" indent="0">
              <a:buNone/>
              <a:defRPr sz="1000" cap="all" baseline="0">
                <a:solidFill>
                  <a:schemeClr val="tx1"/>
                </a:solidFill>
                <a:latin typeface="BdE Neue Helvetica 55 Roman" panose="020B0604020202020204" pitchFamily="34" charset="0"/>
              </a:defRPr>
            </a:lvl1pPr>
          </a:lstStyle>
          <a:p>
            <a:pPr lvl="0"/>
            <a:r>
              <a:rPr lang="es-ES" dirty="0"/>
              <a:t>NOMBRE DEL DEPARTAMENTO</a:t>
            </a:r>
            <a:endParaRPr lang="es-ES_tradnl" dirty="0"/>
          </a:p>
        </p:txBody>
      </p:sp>
    </p:spTree>
    <p:extLst>
      <p:ext uri="{BB962C8B-B14F-4D97-AF65-F5344CB8AC3E}">
        <p14:creationId xmlns:p14="http://schemas.microsoft.com/office/powerpoint/2010/main" val="3243868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Indice_1">
    <p:spTree>
      <p:nvGrpSpPr>
        <p:cNvPr id="1" name=""/>
        <p:cNvGrpSpPr/>
        <p:nvPr/>
      </p:nvGrpSpPr>
      <p:grpSpPr>
        <a:xfrm>
          <a:off x="0" y="0"/>
          <a:ext cx="0" cy="0"/>
          <a:chOff x="0" y="0"/>
          <a:chExt cx="0" cy="0"/>
        </a:xfrm>
      </p:grpSpPr>
      <p:sp>
        <p:nvSpPr>
          <p:cNvPr id="16" name="Marcador de pie de página 4"/>
          <p:cNvSpPr>
            <a:spLocks noGrp="1"/>
          </p:cNvSpPr>
          <p:nvPr>
            <p:ph type="ftr" sz="quarter" idx="3"/>
          </p:nvPr>
        </p:nvSpPr>
        <p:spPr>
          <a:xfrm>
            <a:off x="8976320" y="6500618"/>
            <a:ext cx="2112235" cy="288827"/>
          </a:xfrm>
          <a:prstGeom prst="rect">
            <a:avLst/>
          </a:prstGeom>
        </p:spPr>
        <p:txBody>
          <a:bodyPr/>
          <a:lstStyle>
            <a:lvl1pPr algn="r">
              <a:defRPr sz="1000" b="1">
                <a:solidFill>
                  <a:srgbClr val="B35C48"/>
                </a:solidFill>
                <a:latin typeface="BdE Neue Helvetica 55 Roman" panose="020B0604020202020204" pitchFamily="34" charset="0"/>
              </a:defRPr>
            </a:lvl1pPr>
          </a:lstStyle>
          <a:p>
            <a:r>
              <a:rPr lang="es-ES_tradnl" dirty="0"/>
              <a:t>CONFIDENTIAL</a:t>
            </a:r>
            <a:endParaRPr lang="es-ES" dirty="0"/>
          </a:p>
        </p:txBody>
      </p:sp>
      <p:sp>
        <p:nvSpPr>
          <p:cNvPr id="17" name="Marcador de número de diapositiva 5"/>
          <p:cNvSpPr>
            <a:spLocks noGrp="1"/>
          </p:cNvSpPr>
          <p:nvPr>
            <p:ph type="sldNum" sz="quarter" idx="4"/>
          </p:nvPr>
        </p:nvSpPr>
        <p:spPr>
          <a:xfrm>
            <a:off x="11178497" y="6479885"/>
            <a:ext cx="632987" cy="304827"/>
          </a:xfrm>
          <a:prstGeom prst="rect">
            <a:avLst/>
          </a:prstGeom>
        </p:spPr>
        <p:txBody>
          <a:bodyPr/>
          <a:lstStyle>
            <a:lvl1pPr algn="r">
              <a:defRPr sz="1200">
                <a:latin typeface="BdE Neue Helvetica 55 Roman" panose="020B0604020202020204" pitchFamily="34" charset="0"/>
              </a:defRPr>
            </a:lvl1pPr>
          </a:lstStyle>
          <a:p>
            <a:fld id="{A58C8573-A6E0-47AA-817A-34AF5765DF85}" type="slidenum">
              <a:rPr lang="es-ES" smtClean="0"/>
              <a:pPr/>
              <a:t>‹Nº›</a:t>
            </a:fld>
            <a:endParaRPr lang="es-ES" dirty="0"/>
          </a:p>
        </p:txBody>
      </p:sp>
      <p:sp>
        <p:nvSpPr>
          <p:cNvPr id="3" name="Marcador de texto 2"/>
          <p:cNvSpPr>
            <a:spLocks noGrp="1"/>
          </p:cNvSpPr>
          <p:nvPr>
            <p:ph type="body" sz="quarter" idx="10" hasCustomPrompt="1"/>
          </p:nvPr>
        </p:nvSpPr>
        <p:spPr>
          <a:xfrm>
            <a:off x="4120185" y="2205832"/>
            <a:ext cx="7120467" cy="3527425"/>
          </a:xfrm>
          <a:prstGeom prst="rect">
            <a:avLst/>
          </a:prstGeom>
        </p:spPr>
        <p:txBody>
          <a:bodyPr/>
          <a:lstStyle>
            <a:lvl1pPr marL="228600" indent="-228600">
              <a:buFont typeface="+mj-lt"/>
              <a:buAutoNum type="arabicPeriod"/>
              <a:defRPr sz="1200" b="1" baseline="0">
                <a:solidFill>
                  <a:schemeClr val="tx1"/>
                </a:solidFill>
              </a:defRPr>
            </a:lvl1pPr>
          </a:lstStyle>
          <a:p>
            <a:pPr lvl="0"/>
            <a:r>
              <a:rPr lang="es-ES" dirty="0"/>
              <a:t>Escribe texto enumerado aquí</a:t>
            </a:r>
          </a:p>
        </p:txBody>
      </p:sp>
      <p:sp>
        <p:nvSpPr>
          <p:cNvPr id="2" name="Título 1"/>
          <p:cNvSpPr>
            <a:spLocks noGrp="1"/>
          </p:cNvSpPr>
          <p:nvPr>
            <p:ph type="title" hasCustomPrompt="1"/>
          </p:nvPr>
        </p:nvSpPr>
        <p:spPr>
          <a:xfrm>
            <a:off x="4108347" y="1676899"/>
            <a:ext cx="3047725" cy="421928"/>
          </a:xfrm>
          <a:prstGeom prst="rect">
            <a:avLst/>
          </a:prstGeom>
        </p:spPr>
        <p:txBody>
          <a:bodyPr/>
          <a:lstStyle>
            <a:lvl1pPr>
              <a:defRPr sz="2400" b="1" cap="all" baseline="0">
                <a:solidFill>
                  <a:srgbClr val="B35C48"/>
                </a:solidFill>
              </a:defRPr>
            </a:lvl1pPr>
          </a:lstStyle>
          <a:p>
            <a:r>
              <a:rPr lang="es-ES" dirty="0"/>
              <a:t>ÍNDICE</a:t>
            </a:r>
            <a:endParaRPr lang="es-ES_tradnl" dirty="0"/>
          </a:p>
        </p:txBody>
      </p:sp>
      <p:sp>
        <p:nvSpPr>
          <p:cNvPr id="5" name="Marcador de texto 4"/>
          <p:cNvSpPr>
            <a:spLocks noGrp="1"/>
          </p:cNvSpPr>
          <p:nvPr>
            <p:ph type="body" sz="quarter" idx="11" hasCustomPrompt="1"/>
          </p:nvPr>
        </p:nvSpPr>
        <p:spPr>
          <a:xfrm>
            <a:off x="247330" y="6526649"/>
            <a:ext cx="7144814" cy="258063"/>
          </a:xfrm>
          <a:prstGeom prst="rect">
            <a:avLst/>
          </a:prstGeom>
        </p:spPr>
        <p:txBody>
          <a:bodyPr/>
          <a:lstStyle>
            <a:lvl1pPr>
              <a:defRPr sz="900" cap="all" baseline="0"/>
            </a:lvl1pPr>
          </a:lstStyle>
          <a:p>
            <a:pPr lvl="0"/>
            <a:r>
              <a:rPr lang="es-ES" dirty="0"/>
              <a:t>NOMBRE DEL DEPARTAMENTO</a:t>
            </a:r>
            <a:endParaRPr lang="es-ES_tradnl" dirty="0"/>
          </a:p>
        </p:txBody>
      </p:sp>
    </p:spTree>
    <p:extLst>
      <p:ext uri="{BB962C8B-B14F-4D97-AF65-F5344CB8AC3E}">
        <p14:creationId xmlns:p14="http://schemas.microsoft.com/office/powerpoint/2010/main" val="1890943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Contenido_1">
    <p:spTree>
      <p:nvGrpSpPr>
        <p:cNvPr id="1" name=""/>
        <p:cNvGrpSpPr/>
        <p:nvPr/>
      </p:nvGrpSpPr>
      <p:grpSpPr>
        <a:xfrm>
          <a:off x="0" y="0"/>
          <a:ext cx="0" cy="0"/>
          <a:chOff x="0" y="0"/>
          <a:chExt cx="0" cy="0"/>
        </a:xfrm>
      </p:grpSpPr>
      <p:sp>
        <p:nvSpPr>
          <p:cNvPr id="17" name="Marcador de número de diapositiva 5"/>
          <p:cNvSpPr>
            <a:spLocks noGrp="1"/>
          </p:cNvSpPr>
          <p:nvPr>
            <p:ph type="sldNum" sz="quarter" idx="4"/>
          </p:nvPr>
        </p:nvSpPr>
        <p:spPr>
          <a:xfrm>
            <a:off x="11178497" y="6479885"/>
            <a:ext cx="632987" cy="304827"/>
          </a:xfrm>
          <a:prstGeom prst="rect">
            <a:avLst/>
          </a:prstGeom>
        </p:spPr>
        <p:txBody>
          <a:bodyPr/>
          <a:lstStyle>
            <a:lvl1pPr algn="r">
              <a:defRPr sz="1200">
                <a:latin typeface="BdE Neue Helvetica 55 Roman" panose="020B0604020202020204" pitchFamily="34" charset="0"/>
              </a:defRPr>
            </a:lvl1pPr>
          </a:lstStyle>
          <a:p>
            <a:fld id="{A58C8573-A6E0-47AA-817A-34AF5765DF85}" type="slidenum">
              <a:rPr lang="es-ES" smtClean="0"/>
              <a:pPr/>
              <a:t>‹Nº›</a:t>
            </a:fld>
            <a:endParaRPr lang="es-ES"/>
          </a:p>
        </p:txBody>
      </p:sp>
      <p:sp>
        <p:nvSpPr>
          <p:cNvPr id="6" name="Marcador de pie de página 4"/>
          <p:cNvSpPr>
            <a:spLocks noGrp="1"/>
          </p:cNvSpPr>
          <p:nvPr>
            <p:ph type="ftr" sz="quarter" idx="3"/>
          </p:nvPr>
        </p:nvSpPr>
        <p:spPr>
          <a:xfrm>
            <a:off x="8976320" y="6500618"/>
            <a:ext cx="2112235" cy="288827"/>
          </a:xfrm>
          <a:prstGeom prst="rect">
            <a:avLst/>
          </a:prstGeom>
        </p:spPr>
        <p:txBody>
          <a:bodyPr/>
          <a:lstStyle>
            <a:lvl1pPr algn="r">
              <a:defRPr sz="1000" b="1">
                <a:solidFill>
                  <a:srgbClr val="B35C48"/>
                </a:solidFill>
                <a:latin typeface="BdE Neue Helvetica 55 Roman" panose="020B0604020202020204" pitchFamily="34" charset="0"/>
              </a:defRPr>
            </a:lvl1pPr>
          </a:lstStyle>
          <a:p>
            <a:r>
              <a:rPr lang="es-ES_tradnl" dirty="0"/>
              <a:t>CONFIDENTIAL</a:t>
            </a:r>
            <a:endParaRPr lang="es-ES" dirty="0"/>
          </a:p>
        </p:txBody>
      </p:sp>
      <p:sp>
        <p:nvSpPr>
          <p:cNvPr id="9" name="Marcador de texto 3"/>
          <p:cNvSpPr>
            <a:spLocks noGrp="1"/>
          </p:cNvSpPr>
          <p:nvPr>
            <p:ph type="body" sz="quarter" idx="12" hasCustomPrompt="1"/>
          </p:nvPr>
        </p:nvSpPr>
        <p:spPr>
          <a:xfrm>
            <a:off x="292329" y="440177"/>
            <a:ext cx="8491971" cy="288001"/>
          </a:xfrm>
          <a:prstGeom prst="rect">
            <a:avLst/>
          </a:prstGeom>
        </p:spPr>
        <p:txBody>
          <a:bodyPr/>
          <a:lstStyle>
            <a:lvl1pPr>
              <a:defRPr sz="1600" b="0" baseline="0">
                <a:solidFill>
                  <a:schemeClr val="bg1"/>
                </a:solidFill>
              </a:defRPr>
            </a:lvl1pPr>
          </a:lstStyle>
          <a:p>
            <a:pPr lvl="0"/>
            <a:r>
              <a:rPr lang="es-ES"/>
              <a:t>Subtítulo</a:t>
            </a:r>
          </a:p>
        </p:txBody>
      </p:sp>
      <p:sp>
        <p:nvSpPr>
          <p:cNvPr id="8" name="Marcador de texto 4"/>
          <p:cNvSpPr>
            <a:spLocks noGrp="1"/>
          </p:cNvSpPr>
          <p:nvPr>
            <p:ph type="body" sz="quarter" idx="11" hasCustomPrompt="1"/>
          </p:nvPr>
        </p:nvSpPr>
        <p:spPr>
          <a:xfrm>
            <a:off x="247330" y="6526649"/>
            <a:ext cx="7144814" cy="258063"/>
          </a:xfrm>
          <a:prstGeom prst="rect">
            <a:avLst/>
          </a:prstGeom>
        </p:spPr>
        <p:txBody>
          <a:bodyPr/>
          <a:lstStyle>
            <a:lvl1pPr>
              <a:defRPr sz="900" cap="all" baseline="0"/>
            </a:lvl1pPr>
          </a:lstStyle>
          <a:p>
            <a:pPr lvl="0"/>
            <a:r>
              <a:rPr lang="es-ES" dirty="0"/>
              <a:t>NOMBRE DEL DEPARTAMENTO</a:t>
            </a:r>
            <a:endParaRPr lang="es-ES_tradnl" dirty="0"/>
          </a:p>
        </p:txBody>
      </p:sp>
      <p:sp>
        <p:nvSpPr>
          <p:cNvPr id="10" name="Título 1"/>
          <p:cNvSpPr>
            <a:spLocks noGrp="1"/>
          </p:cNvSpPr>
          <p:nvPr>
            <p:ph type="title" hasCustomPrompt="1"/>
          </p:nvPr>
        </p:nvSpPr>
        <p:spPr>
          <a:xfrm>
            <a:off x="292327" y="140279"/>
            <a:ext cx="8491972" cy="282859"/>
          </a:xfrm>
          <a:prstGeom prst="rect">
            <a:avLst/>
          </a:prstGeom>
        </p:spPr>
        <p:txBody>
          <a:bodyPr/>
          <a:lstStyle>
            <a:lvl1pPr>
              <a:defRPr sz="1800" b="1" cap="all" baseline="0">
                <a:solidFill>
                  <a:schemeClr val="bg1"/>
                </a:solidFill>
              </a:defRPr>
            </a:lvl1pPr>
          </a:lstStyle>
          <a:p>
            <a:r>
              <a:rPr lang="es-ES_tradnl" dirty="0"/>
              <a:t>ESCRIBE TÍTULO AQUÍ</a:t>
            </a:r>
          </a:p>
        </p:txBody>
      </p:sp>
      <p:sp>
        <p:nvSpPr>
          <p:cNvPr id="11" name="Marcador de contenido 2"/>
          <p:cNvSpPr>
            <a:spLocks noGrp="1"/>
          </p:cNvSpPr>
          <p:nvPr>
            <p:ph sz="quarter" idx="13"/>
          </p:nvPr>
        </p:nvSpPr>
        <p:spPr>
          <a:xfrm>
            <a:off x="403912" y="1233325"/>
            <a:ext cx="11407572" cy="4906626"/>
          </a:xfrm>
          <a:prstGeom prst="rect">
            <a:avLst/>
          </a:prstGeom>
        </p:spPr>
        <p:txBody>
          <a:bodyPr/>
          <a:lstStyle>
            <a:lvl1pPr>
              <a:lnSpc>
                <a:spcPts val="2160"/>
              </a:lnSpc>
              <a:spcBef>
                <a:spcPts val="0"/>
              </a:spcBef>
              <a:spcAft>
                <a:spcPts val="432"/>
              </a:spcAft>
              <a:defRPr sz="1800" b="1"/>
            </a:lvl1pPr>
            <a:lvl2pPr marL="540000">
              <a:lnSpc>
                <a:spcPts val="2160"/>
              </a:lnSpc>
              <a:spcBef>
                <a:spcPts val="0"/>
              </a:spcBef>
              <a:spcAft>
                <a:spcPts val="432"/>
              </a:spcAft>
              <a:defRPr sz="1800">
                <a:solidFill>
                  <a:srgbClr val="B35C48"/>
                </a:solidFill>
              </a:defRPr>
            </a:lvl2pPr>
            <a:lvl3pPr marL="990000">
              <a:lnSpc>
                <a:spcPts val="2160"/>
              </a:lnSpc>
              <a:spcBef>
                <a:spcPts val="0"/>
              </a:spcBef>
              <a:spcAft>
                <a:spcPts val="432"/>
              </a:spcAft>
              <a:defRPr sz="1800" i="1"/>
            </a:lvl3pPr>
            <a:lvl4pPr marL="1429200">
              <a:lnSpc>
                <a:spcPts val="2160"/>
              </a:lnSpc>
              <a:spcBef>
                <a:spcPts val="0"/>
              </a:spcBef>
              <a:spcAft>
                <a:spcPts val="432"/>
              </a:spcAft>
              <a:defRPr sz="1600"/>
            </a:lvl4pPr>
            <a:lvl5pPr marL="1882800">
              <a:lnSpc>
                <a:spcPts val="2160"/>
              </a:lnSpc>
              <a:spcBef>
                <a:spcPts val="0"/>
              </a:spcBef>
              <a:spcAft>
                <a:spcPts val="432"/>
              </a:spcAft>
              <a:defRPr sz="1600" i="1"/>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3557022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extLst mod="1">
    <p:ext uri="{DCECCB84-F9BA-43D5-87BE-67443E8EF086}">
      <p15:sldGuideLst xmlns:p15="http://schemas.microsoft.com/office/powerpoint/2012/main">
        <p15:guide id="2" pos="692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Contenido_2">
    <p:spTree>
      <p:nvGrpSpPr>
        <p:cNvPr id="1" name=""/>
        <p:cNvGrpSpPr/>
        <p:nvPr/>
      </p:nvGrpSpPr>
      <p:grpSpPr>
        <a:xfrm>
          <a:off x="0" y="0"/>
          <a:ext cx="0" cy="0"/>
          <a:chOff x="0" y="0"/>
          <a:chExt cx="0" cy="0"/>
        </a:xfrm>
      </p:grpSpPr>
      <p:sp>
        <p:nvSpPr>
          <p:cNvPr id="17" name="Marcador de número de diapositiva 5"/>
          <p:cNvSpPr>
            <a:spLocks noGrp="1"/>
          </p:cNvSpPr>
          <p:nvPr>
            <p:ph type="sldNum" sz="quarter" idx="4"/>
          </p:nvPr>
        </p:nvSpPr>
        <p:spPr>
          <a:xfrm>
            <a:off x="11189786" y="6479885"/>
            <a:ext cx="632987" cy="304827"/>
          </a:xfrm>
          <a:prstGeom prst="rect">
            <a:avLst/>
          </a:prstGeom>
        </p:spPr>
        <p:txBody>
          <a:bodyPr/>
          <a:lstStyle>
            <a:lvl1pPr algn="r">
              <a:defRPr sz="1200">
                <a:latin typeface="BdE Neue Helvetica 55 Roman" panose="020B0604020202020204" pitchFamily="34" charset="0"/>
              </a:defRPr>
            </a:lvl1pPr>
          </a:lstStyle>
          <a:p>
            <a:fld id="{A58C8573-A6E0-47AA-817A-34AF5765DF85}" type="slidenum">
              <a:rPr lang="es-ES" smtClean="0"/>
              <a:pPr/>
              <a:t>‹Nº›</a:t>
            </a:fld>
            <a:endParaRPr lang="es-ES"/>
          </a:p>
        </p:txBody>
      </p:sp>
      <p:sp>
        <p:nvSpPr>
          <p:cNvPr id="10" name="Marcador de posición de imagen 9"/>
          <p:cNvSpPr>
            <a:spLocks noGrp="1"/>
          </p:cNvSpPr>
          <p:nvPr>
            <p:ph type="pic" sz="quarter" idx="10"/>
          </p:nvPr>
        </p:nvSpPr>
        <p:spPr>
          <a:xfrm>
            <a:off x="-21" y="1256860"/>
            <a:ext cx="5553533" cy="2808479"/>
          </a:xfrm>
          <a:prstGeom prst="rect">
            <a:avLst/>
          </a:prstGeom>
        </p:spPr>
        <p:txBody>
          <a:bodyPr/>
          <a:lstStyle>
            <a:lvl1pPr>
              <a:defRPr sz="1600"/>
            </a:lvl1pPr>
          </a:lstStyle>
          <a:p>
            <a:endParaRPr lang="es-ES"/>
          </a:p>
        </p:txBody>
      </p:sp>
      <p:sp>
        <p:nvSpPr>
          <p:cNvPr id="8" name="Marcador de pie de página 4"/>
          <p:cNvSpPr>
            <a:spLocks noGrp="1"/>
          </p:cNvSpPr>
          <p:nvPr>
            <p:ph type="ftr" sz="quarter" idx="3"/>
          </p:nvPr>
        </p:nvSpPr>
        <p:spPr>
          <a:xfrm>
            <a:off x="8976320" y="6500618"/>
            <a:ext cx="2112235" cy="288827"/>
          </a:xfrm>
          <a:prstGeom prst="rect">
            <a:avLst/>
          </a:prstGeom>
        </p:spPr>
        <p:txBody>
          <a:bodyPr/>
          <a:lstStyle>
            <a:lvl1pPr algn="r">
              <a:defRPr sz="1000" b="1">
                <a:solidFill>
                  <a:srgbClr val="B35C48"/>
                </a:solidFill>
                <a:latin typeface="BdE Neue Helvetica 55 Roman" panose="020B0604020202020204" pitchFamily="34" charset="0"/>
              </a:defRPr>
            </a:lvl1pPr>
          </a:lstStyle>
          <a:p>
            <a:r>
              <a:rPr lang="es-ES_tradnl" dirty="0"/>
              <a:t>CONFIDENTIAL</a:t>
            </a:r>
            <a:endParaRPr lang="es-ES" dirty="0"/>
          </a:p>
        </p:txBody>
      </p:sp>
      <p:sp>
        <p:nvSpPr>
          <p:cNvPr id="5" name="Marcador de texto 4"/>
          <p:cNvSpPr>
            <a:spLocks noGrp="1"/>
          </p:cNvSpPr>
          <p:nvPr>
            <p:ph type="body" sz="quarter" idx="14" hasCustomPrompt="1"/>
          </p:nvPr>
        </p:nvSpPr>
        <p:spPr>
          <a:xfrm>
            <a:off x="1991543" y="4293096"/>
            <a:ext cx="3562589" cy="1511300"/>
          </a:xfrm>
          <a:prstGeom prst="rect">
            <a:avLst/>
          </a:prstGeom>
        </p:spPr>
        <p:txBody>
          <a:bodyPr/>
          <a:lstStyle>
            <a:lvl1pPr algn="r">
              <a:defRPr sz="2400" b="1" baseline="0">
                <a:solidFill>
                  <a:srgbClr val="B35C48"/>
                </a:solidFill>
              </a:defRPr>
            </a:lvl1pPr>
          </a:lstStyle>
          <a:p>
            <a:pPr lvl="0"/>
            <a:r>
              <a:rPr lang="es-ES" dirty="0"/>
              <a:t>Escriba texto destacado aquí</a:t>
            </a:r>
          </a:p>
        </p:txBody>
      </p:sp>
      <p:sp>
        <p:nvSpPr>
          <p:cNvPr id="13" name="Marcador de texto 3"/>
          <p:cNvSpPr>
            <a:spLocks noGrp="1"/>
          </p:cNvSpPr>
          <p:nvPr>
            <p:ph type="body" sz="quarter" idx="12" hasCustomPrompt="1"/>
          </p:nvPr>
        </p:nvSpPr>
        <p:spPr>
          <a:xfrm>
            <a:off x="292329" y="441192"/>
            <a:ext cx="8491971" cy="288001"/>
          </a:xfrm>
          <a:prstGeom prst="rect">
            <a:avLst/>
          </a:prstGeom>
        </p:spPr>
        <p:txBody>
          <a:bodyPr/>
          <a:lstStyle>
            <a:lvl1pPr>
              <a:defRPr sz="1600" b="0" baseline="0">
                <a:solidFill>
                  <a:schemeClr val="bg1"/>
                </a:solidFill>
              </a:defRPr>
            </a:lvl1pPr>
          </a:lstStyle>
          <a:p>
            <a:pPr lvl="0"/>
            <a:r>
              <a:rPr lang="es-ES"/>
              <a:t>Subtítulo</a:t>
            </a:r>
          </a:p>
        </p:txBody>
      </p:sp>
      <p:sp>
        <p:nvSpPr>
          <p:cNvPr id="11" name="Marcador de texto 4"/>
          <p:cNvSpPr>
            <a:spLocks noGrp="1"/>
          </p:cNvSpPr>
          <p:nvPr>
            <p:ph type="body" sz="quarter" idx="11" hasCustomPrompt="1"/>
          </p:nvPr>
        </p:nvSpPr>
        <p:spPr>
          <a:xfrm>
            <a:off x="247330" y="6526649"/>
            <a:ext cx="7144814" cy="258063"/>
          </a:xfrm>
          <a:prstGeom prst="rect">
            <a:avLst/>
          </a:prstGeom>
        </p:spPr>
        <p:txBody>
          <a:bodyPr/>
          <a:lstStyle>
            <a:lvl1pPr>
              <a:defRPr sz="900" cap="all" baseline="0"/>
            </a:lvl1pPr>
          </a:lstStyle>
          <a:p>
            <a:pPr lvl="0"/>
            <a:r>
              <a:rPr lang="es-ES" dirty="0"/>
              <a:t>NOMBRE DEL DEPARTAMENTO</a:t>
            </a:r>
            <a:endParaRPr lang="es-ES_tradnl" dirty="0"/>
          </a:p>
        </p:txBody>
      </p:sp>
      <p:sp>
        <p:nvSpPr>
          <p:cNvPr id="15" name="Título 1"/>
          <p:cNvSpPr>
            <a:spLocks noGrp="1"/>
          </p:cNvSpPr>
          <p:nvPr>
            <p:ph type="title" hasCustomPrompt="1"/>
          </p:nvPr>
        </p:nvSpPr>
        <p:spPr>
          <a:xfrm>
            <a:off x="292327" y="140279"/>
            <a:ext cx="8491972" cy="282859"/>
          </a:xfrm>
          <a:prstGeom prst="rect">
            <a:avLst/>
          </a:prstGeom>
        </p:spPr>
        <p:txBody>
          <a:bodyPr/>
          <a:lstStyle>
            <a:lvl1pPr>
              <a:defRPr sz="1800" b="1" cap="all" baseline="0">
                <a:solidFill>
                  <a:schemeClr val="bg1"/>
                </a:solidFill>
              </a:defRPr>
            </a:lvl1pPr>
          </a:lstStyle>
          <a:p>
            <a:r>
              <a:rPr lang="es-ES_tradnl" dirty="0"/>
              <a:t>ESCRIBE TÍTULO AQUÍ</a:t>
            </a:r>
          </a:p>
        </p:txBody>
      </p:sp>
      <p:sp>
        <p:nvSpPr>
          <p:cNvPr id="16" name="Marcador de contenido 2"/>
          <p:cNvSpPr>
            <a:spLocks noGrp="1"/>
          </p:cNvSpPr>
          <p:nvPr>
            <p:ph sz="quarter" idx="17"/>
          </p:nvPr>
        </p:nvSpPr>
        <p:spPr>
          <a:xfrm>
            <a:off x="5879975" y="1241806"/>
            <a:ext cx="5942797" cy="4836129"/>
          </a:xfrm>
          <a:prstGeom prst="rect">
            <a:avLst/>
          </a:prstGeom>
        </p:spPr>
        <p:txBody>
          <a:bodyPr/>
          <a:lstStyle>
            <a:lvl1pPr>
              <a:lnSpc>
                <a:spcPts val="2160"/>
              </a:lnSpc>
              <a:spcBef>
                <a:spcPts val="0"/>
              </a:spcBef>
              <a:spcAft>
                <a:spcPts val="432"/>
              </a:spcAft>
              <a:defRPr sz="1800" b="1"/>
            </a:lvl1pPr>
            <a:lvl2pPr marL="540000">
              <a:lnSpc>
                <a:spcPts val="2160"/>
              </a:lnSpc>
              <a:spcBef>
                <a:spcPts val="0"/>
              </a:spcBef>
              <a:spcAft>
                <a:spcPts val="432"/>
              </a:spcAft>
              <a:defRPr sz="1800">
                <a:solidFill>
                  <a:srgbClr val="B35C48"/>
                </a:solidFill>
              </a:defRPr>
            </a:lvl2pPr>
            <a:lvl3pPr marL="990000">
              <a:lnSpc>
                <a:spcPts val="2160"/>
              </a:lnSpc>
              <a:spcBef>
                <a:spcPts val="0"/>
              </a:spcBef>
              <a:spcAft>
                <a:spcPts val="432"/>
              </a:spcAft>
              <a:defRPr sz="1800" i="1"/>
            </a:lvl3pPr>
            <a:lvl4pPr marL="1429200">
              <a:lnSpc>
                <a:spcPts val="2160"/>
              </a:lnSpc>
              <a:spcBef>
                <a:spcPts val="0"/>
              </a:spcBef>
              <a:spcAft>
                <a:spcPts val="432"/>
              </a:spcAft>
              <a:defRPr sz="1600"/>
            </a:lvl4pPr>
            <a:lvl5pPr marL="1882800">
              <a:lnSpc>
                <a:spcPts val="2160"/>
              </a:lnSpc>
              <a:spcBef>
                <a:spcPts val="0"/>
              </a:spcBef>
              <a:spcAft>
                <a:spcPts val="432"/>
              </a:spcAft>
              <a:defRPr sz="1600" i="1"/>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1112574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extLst mod="1">
    <p:ext uri="{DCECCB84-F9BA-43D5-87BE-67443E8EF086}">
      <p15:sldGuideLst xmlns:p15="http://schemas.microsoft.com/office/powerpoint/2012/main">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Contenido_3">
    <p:spTree>
      <p:nvGrpSpPr>
        <p:cNvPr id="1" name=""/>
        <p:cNvGrpSpPr/>
        <p:nvPr/>
      </p:nvGrpSpPr>
      <p:grpSpPr>
        <a:xfrm>
          <a:off x="0" y="0"/>
          <a:ext cx="0" cy="0"/>
          <a:chOff x="0" y="0"/>
          <a:chExt cx="0" cy="0"/>
        </a:xfrm>
      </p:grpSpPr>
      <p:cxnSp>
        <p:nvCxnSpPr>
          <p:cNvPr id="8" name="Conector recto 7" descr=" " title=" "/>
          <p:cNvCxnSpPr/>
          <p:nvPr userDrawn="1"/>
        </p:nvCxnSpPr>
        <p:spPr>
          <a:xfrm>
            <a:off x="2745405" y="1772816"/>
            <a:ext cx="0" cy="3736878"/>
          </a:xfrm>
          <a:prstGeom prst="line">
            <a:avLst/>
          </a:prstGeom>
          <a:ln>
            <a:solidFill>
              <a:srgbClr val="B35C48"/>
            </a:solidFill>
          </a:ln>
        </p:spPr>
        <p:style>
          <a:lnRef idx="1">
            <a:schemeClr val="accent1"/>
          </a:lnRef>
          <a:fillRef idx="0">
            <a:schemeClr val="accent1"/>
          </a:fillRef>
          <a:effectRef idx="0">
            <a:schemeClr val="accent1"/>
          </a:effectRef>
          <a:fontRef idx="minor">
            <a:schemeClr val="tx1"/>
          </a:fontRef>
        </p:style>
      </p:cxnSp>
      <p:sp>
        <p:nvSpPr>
          <p:cNvPr id="9" name="Rectángulo 8" descr=" " title=" "/>
          <p:cNvSpPr/>
          <p:nvPr userDrawn="1"/>
        </p:nvSpPr>
        <p:spPr>
          <a:xfrm>
            <a:off x="724292" y="2492896"/>
            <a:ext cx="4042227" cy="195529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7" name="Marcador de texto 6"/>
          <p:cNvSpPr>
            <a:spLocks noGrp="1"/>
          </p:cNvSpPr>
          <p:nvPr>
            <p:ph type="body" sz="quarter" idx="10" hasCustomPrompt="1"/>
          </p:nvPr>
        </p:nvSpPr>
        <p:spPr>
          <a:xfrm>
            <a:off x="977684" y="2646777"/>
            <a:ext cx="3552627" cy="1655762"/>
          </a:xfrm>
          <a:prstGeom prst="rect">
            <a:avLst/>
          </a:prstGeom>
        </p:spPr>
        <p:txBody>
          <a:bodyPr anchor="ctr"/>
          <a:lstStyle>
            <a:lvl1pPr algn="ctr">
              <a:defRPr sz="1800" b="1">
                <a:solidFill>
                  <a:schemeClr val="tx1"/>
                </a:solidFill>
              </a:defRPr>
            </a:lvl1pPr>
          </a:lstStyle>
          <a:p>
            <a:pPr lvl="0"/>
            <a:r>
              <a:rPr lang="es-ES_tradnl"/>
              <a:t>Texto destacado</a:t>
            </a:r>
            <a:endParaRPr lang="es-ES"/>
          </a:p>
        </p:txBody>
      </p:sp>
      <p:sp>
        <p:nvSpPr>
          <p:cNvPr id="12" name="Marcador de número de diapositiva 5"/>
          <p:cNvSpPr>
            <a:spLocks noGrp="1"/>
          </p:cNvSpPr>
          <p:nvPr>
            <p:ph type="sldNum" sz="quarter" idx="4"/>
          </p:nvPr>
        </p:nvSpPr>
        <p:spPr>
          <a:xfrm>
            <a:off x="11178497" y="6479885"/>
            <a:ext cx="632987" cy="304827"/>
          </a:xfrm>
          <a:prstGeom prst="rect">
            <a:avLst/>
          </a:prstGeom>
        </p:spPr>
        <p:txBody>
          <a:bodyPr/>
          <a:lstStyle>
            <a:lvl1pPr algn="r">
              <a:defRPr sz="1200">
                <a:latin typeface="BdE Neue Helvetica 55 Roman" panose="020B0604020202020204" pitchFamily="34" charset="0"/>
              </a:defRPr>
            </a:lvl1pPr>
          </a:lstStyle>
          <a:p>
            <a:fld id="{A58C8573-A6E0-47AA-817A-34AF5765DF85}" type="slidenum">
              <a:rPr lang="es-ES" smtClean="0"/>
              <a:pPr/>
              <a:t>‹Nº›</a:t>
            </a:fld>
            <a:endParaRPr lang="es-ES"/>
          </a:p>
        </p:txBody>
      </p:sp>
      <p:sp>
        <p:nvSpPr>
          <p:cNvPr id="11" name="Marcador de pie de página 4"/>
          <p:cNvSpPr>
            <a:spLocks noGrp="1"/>
          </p:cNvSpPr>
          <p:nvPr>
            <p:ph type="ftr" sz="quarter" idx="3"/>
          </p:nvPr>
        </p:nvSpPr>
        <p:spPr>
          <a:xfrm>
            <a:off x="8976320" y="6500618"/>
            <a:ext cx="2112235" cy="288827"/>
          </a:xfrm>
          <a:prstGeom prst="rect">
            <a:avLst/>
          </a:prstGeom>
        </p:spPr>
        <p:txBody>
          <a:bodyPr/>
          <a:lstStyle>
            <a:lvl1pPr algn="r">
              <a:defRPr sz="1000" b="1">
                <a:solidFill>
                  <a:srgbClr val="B35C48"/>
                </a:solidFill>
                <a:latin typeface="BdE Neue Helvetica 55 Roman" panose="020B0604020202020204" pitchFamily="34" charset="0"/>
              </a:defRPr>
            </a:lvl1pPr>
          </a:lstStyle>
          <a:p>
            <a:r>
              <a:rPr lang="es-ES_tradnl"/>
              <a:t>USO INTERNO</a:t>
            </a:r>
            <a:endParaRPr lang="es-ES"/>
          </a:p>
        </p:txBody>
      </p:sp>
      <p:sp>
        <p:nvSpPr>
          <p:cNvPr id="13" name="Marcador de texto 3"/>
          <p:cNvSpPr>
            <a:spLocks noGrp="1"/>
          </p:cNvSpPr>
          <p:nvPr>
            <p:ph type="body" sz="quarter" idx="12" hasCustomPrompt="1"/>
          </p:nvPr>
        </p:nvSpPr>
        <p:spPr>
          <a:xfrm>
            <a:off x="292329" y="441192"/>
            <a:ext cx="8491971" cy="288001"/>
          </a:xfrm>
          <a:prstGeom prst="rect">
            <a:avLst/>
          </a:prstGeom>
        </p:spPr>
        <p:txBody>
          <a:bodyPr/>
          <a:lstStyle>
            <a:lvl1pPr>
              <a:defRPr sz="1600" b="0" baseline="0">
                <a:solidFill>
                  <a:schemeClr val="bg1"/>
                </a:solidFill>
              </a:defRPr>
            </a:lvl1pPr>
          </a:lstStyle>
          <a:p>
            <a:pPr lvl="0"/>
            <a:r>
              <a:rPr lang="es-ES"/>
              <a:t>Subtítulo</a:t>
            </a:r>
          </a:p>
        </p:txBody>
      </p:sp>
      <p:sp>
        <p:nvSpPr>
          <p:cNvPr id="16" name="Marcador de texto 4"/>
          <p:cNvSpPr>
            <a:spLocks noGrp="1"/>
          </p:cNvSpPr>
          <p:nvPr>
            <p:ph type="body" sz="quarter" idx="11" hasCustomPrompt="1"/>
          </p:nvPr>
        </p:nvSpPr>
        <p:spPr>
          <a:xfrm>
            <a:off x="247330" y="6526649"/>
            <a:ext cx="7144814" cy="258063"/>
          </a:xfrm>
          <a:prstGeom prst="rect">
            <a:avLst/>
          </a:prstGeom>
        </p:spPr>
        <p:txBody>
          <a:bodyPr/>
          <a:lstStyle>
            <a:lvl1pPr>
              <a:defRPr sz="900" cap="all" baseline="0"/>
            </a:lvl1pPr>
          </a:lstStyle>
          <a:p>
            <a:pPr lvl="0"/>
            <a:r>
              <a:rPr lang="es-ES" dirty="0"/>
              <a:t>NOMBRE DEL DEPARTAMENTO</a:t>
            </a:r>
            <a:endParaRPr lang="es-ES_tradnl" dirty="0"/>
          </a:p>
        </p:txBody>
      </p:sp>
      <p:sp>
        <p:nvSpPr>
          <p:cNvPr id="18" name="Título 1"/>
          <p:cNvSpPr>
            <a:spLocks noGrp="1"/>
          </p:cNvSpPr>
          <p:nvPr>
            <p:ph type="title" hasCustomPrompt="1"/>
          </p:nvPr>
        </p:nvSpPr>
        <p:spPr>
          <a:xfrm>
            <a:off x="292327" y="140279"/>
            <a:ext cx="8491972" cy="282859"/>
          </a:xfrm>
          <a:prstGeom prst="rect">
            <a:avLst/>
          </a:prstGeom>
        </p:spPr>
        <p:txBody>
          <a:bodyPr/>
          <a:lstStyle>
            <a:lvl1pPr>
              <a:defRPr sz="1800" b="1" cap="all" baseline="0">
                <a:solidFill>
                  <a:schemeClr val="bg1"/>
                </a:solidFill>
              </a:defRPr>
            </a:lvl1pPr>
          </a:lstStyle>
          <a:p>
            <a:r>
              <a:rPr lang="es-ES_tradnl" dirty="0"/>
              <a:t>ESCRIBE TÍTULO AQUÍ</a:t>
            </a:r>
          </a:p>
        </p:txBody>
      </p:sp>
      <p:sp>
        <p:nvSpPr>
          <p:cNvPr id="14" name="Marcador de contenido 2"/>
          <p:cNvSpPr>
            <a:spLocks noGrp="1"/>
          </p:cNvSpPr>
          <p:nvPr>
            <p:ph sz="quarter" idx="17"/>
          </p:nvPr>
        </p:nvSpPr>
        <p:spPr>
          <a:xfrm>
            <a:off x="5519936" y="1538052"/>
            <a:ext cx="6291548" cy="4535958"/>
          </a:xfrm>
          <a:prstGeom prst="rect">
            <a:avLst/>
          </a:prstGeom>
        </p:spPr>
        <p:txBody>
          <a:bodyPr/>
          <a:lstStyle>
            <a:lvl1pPr>
              <a:lnSpc>
                <a:spcPts val="2160"/>
              </a:lnSpc>
              <a:spcBef>
                <a:spcPts val="0"/>
              </a:spcBef>
              <a:spcAft>
                <a:spcPts val="432"/>
              </a:spcAft>
              <a:defRPr sz="1800" b="1"/>
            </a:lvl1pPr>
            <a:lvl2pPr marL="540000">
              <a:lnSpc>
                <a:spcPts val="2160"/>
              </a:lnSpc>
              <a:spcBef>
                <a:spcPts val="0"/>
              </a:spcBef>
              <a:spcAft>
                <a:spcPts val="432"/>
              </a:spcAft>
              <a:defRPr sz="1800">
                <a:solidFill>
                  <a:srgbClr val="B35C48"/>
                </a:solidFill>
              </a:defRPr>
            </a:lvl2pPr>
            <a:lvl3pPr marL="990000">
              <a:lnSpc>
                <a:spcPts val="2160"/>
              </a:lnSpc>
              <a:spcBef>
                <a:spcPts val="0"/>
              </a:spcBef>
              <a:spcAft>
                <a:spcPts val="432"/>
              </a:spcAft>
              <a:defRPr sz="1800" i="1"/>
            </a:lvl3pPr>
            <a:lvl4pPr marL="1429200">
              <a:lnSpc>
                <a:spcPts val="2160"/>
              </a:lnSpc>
              <a:spcBef>
                <a:spcPts val="0"/>
              </a:spcBef>
              <a:spcAft>
                <a:spcPts val="432"/>
              </a:spcAft>
              <a:defRPr sz="1600"/>
            </a:lvl4pPr>
            <a:lvl5pPr marL="1882800">
              <a:lnSpc>
                <a:spcPts val="2160"/>
              </a:lnSpc>
              <a:spcBef>
                <a:spcPts val="0"/>
              </a:spcBef>
              <a:spcAft>
                <a:spcPts val="432"/>
              </a:spcAft>
              <a:defRPr sz="1600" i="1"/>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2815574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Contenido_4">
    <p:spTree>
      <p:nvGrpSpPr>
        <p:cNvPr id="1" name=""/>
        <p:cNvGrpSpPr/>
        <p:nvPr/>
      </p:nvGrpSpPr>
      <p:grpSpPr>
        <a:xfrm>
          <a:off x="0" y="0"/>
          <a:ext cx="0" cy="0"/>
          <a:chOff x="0" y="0"/>
          <a:chExt cx="0" cy="0"/>
        </a:xfrm>
      </p:grpSpPr>
      <p:sp>
        <p:nvSpPr>
          <p:cNvPr id="3" name="Rectángulo 2" descr=" " title=" "/>
          <p:cNvSpPr/>
          <p:nvPr userDrawn="1"/>
        </p:nvSpPr>
        <p:spPr>
          <a:xfrm>
            <a:off x="6360359" y="1792907"/>
            <a:ext cx="5472609" cy="4106195"/>
          </a:xfrm>
          <a:prstGeom prst="rect">
            <a:avLst/>
          </a:prstGeom>
          <a:solidFill>
            <a:srgbClr val="D9D9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800"/>
          </a:p>
        </p:txBody>
      </p:sp>
      <p:sp>
        <p:nvSpPr>
          <p:cNvPr id="17" name="Marcador de número de diapositiva 5"/>
          <p:cNvSpPr>
            <a:spLocks noGrp="1"/>
          </p:cNvSpPr>
          <p:nvPr>
            <p:ph type="sldNum" sz="quarter" idx="4"/>
          </p:nvPr>
        </p:nvSpPr>
        <p:spPr>
          <a:xfrm>
            <a:off x="11178497" y="6479885"/>
            <a:ext cx="632987" cy="304827"/>
          </a:xfrm>
          <a:prstGeom prst="rect">
            <a:avLst/>
          </a:prstGeom>
        </p:spPr>
        <p:txBody>
          <a:bodyPr/>
          <a:lstStyle>
            <a:lvl1pPr algn="r">
              <a:defRPr sz="1200">
                <a:latin typeface="BdE Neue Helvetica 55 Roman" panose="020B0604020202020204" pitchFamily="34" charset="0"/>
              </a:defRPr>
            </a:lvl1pPr>
          </a:lstStyle>
          <a:p>
            <a:fld id="{A58C8573-A6E0-47AA-817A-34AF5765DF85}" type="slidenum">
              <a:rPr lang="es-ES" smtClean="0"/>
              <a:pPr/>
              <a:t>‹Nº›</a:t>
            </a:fld>
            <a:endParaRPr lang="es-ES"/>
          </a:p>
        </p:txBody>
      </p:sp>
      <p:sp>
        <p:nvSpPr>
          <p:cNvPr id="9" name="Marcador de pie de página 4"/>
          <p:cNvSpPr>
            <a:spLocks noGrp="1"/>
          </p:cNvSpPr>
          <p:nvPr>
            <p:ph type="ftr" sz="quarter" idx="3"/>
          </p:nvPr>
        </p:nvSpPr>
        <p:spPr>
          <a:xfrm>
            <a:off x="8976320" y="6500618"/>
            <a:ext cx="2112235" cy="288827"/>
          </a:xfrm>
          <a:prstGeom prst="rect">
            <a:avLst/>
          </a:prstGeom>
        </p:spPr>
        <p:txBody>
          <a:bodyPr/>
          <a:lstStyle>
            <a:lvl1pPr algn="r">
              <a:defRPr sz="1000" b="1">
                <a:solidFill>
                  <a:srgbClr val="B35C48"/>
                </a:solidFill>
                <a:latin typeface="BdE Neue Helvetica 55 Roman" panose="020B0604020202020204" pitchFamily="34" charset="0"/>
              </a:defRPr>
            </a:lvl1pPr>
          </a:lstStyle>
          <a:p>
            <a:r>
              <a:rPr lang="es-ES_tradnl" dirty="0"/>
              <a:t>CONFIDENTIAL</a:t>
            </a:r>
            <a:endParaRPr lang="es-ES" dirty="0"/>
          </a:p>
        </p:txBody>
      </p:sp>
      <p:sp>
        <p:nvSpPr>
          <p:cNvPr id="8" name="Marcador de posición de imagen 7"/>
          <p:cNvSpPr>
            <a:spLocks noGrp="1"/>
          </p:cNvSpPr>
          <p:nvPr>
            <p:ph type="pic" sz="quarter" idx="10"/>
          </p:nvPr>
        </p:nvSpPr>
        <p:spPr>
          <a:xfrm>
            <a:off x="6744669" y="2082727"/>
            <a:ext cx="4703233" cy="3529012"/>
          </a:xfrm>
          <a:prstGeom prst="rect">
            <a:avLst/>
          </a:prstGeom>
        </p:spPr>
        <p:txBody>
          <a:bodyPr/>
          <a:lstStyle>
            <a:lvl1pPr>
              <a:defRPr sz="1600"/>
            </a:lvl1pPr>
          </a:lstStyle>
          <a:p>
            <a:endParaRPr lang="es-ES"/>
          </a:p>
        </p:txBody>
      </p:sp>
      <p:sp>
        <p:nvSpPr>
          <p:cNvPr id="11" name="Marcador de texto 3"/>
          <p:cNvSpPr>
            <a:spLocks noGrp="1"/>
          </p:cNvSpPr>
          <p:nvPr>
            <p:ph type="body" sz="quarter" idx="14" hasCustomPrompt="1"/>
          </p:nvPr>
        </p:nvSpPr>
        <p:spPr>
          <a:xfrm>
            <a:off x="292329" y="441192"/>
            <a:ext cx="8491971" cy="288001"/>
          </a:xfrm>
          <a:prstGeom prst="rect">
            <a:avLst/>
          </a:prstGeom>
        </p:spPr>
        <p:txBody>
          <a:bodyPr/>
          <a:lstStyle>
            <a:lvl1pPr>
              <a:defRPr sz="1600" b="0" baseline="0">
                <a:solidFill>
                  <a:schemeClr val="bg1"/>
                </a:solidFill>
              </a:defRPr>
            </a:lvl1pPr>
          </a:lstStyle>
          <a:p>
            <a:pPr lvl="0"/>
            <a:r>
              <a:rPr lang="es-ES"/>
              <a:t>Subtítulo</a:t>
            </a:r>
          </a:p>
        </p:txBody>
      </p:sp>
      <p:sp>
        <p:nvSpPr>
          <p:cNvPr id="18" name="Marcador de texto 4"/>
          <p:cNvSpPr>
            <a:spLocks noGrp="1"/>
          </p:cNvSpPr>
          <p:nvPr>
            <p:ph type="body" sz="quarter" idx="11" hasCustomPrompt="1"/>
          </p:nvPr>
        </p:nvSpPr>
        <p:spPr>
          <a:xfrm>
            <a:off x="247330" y="6526649"/>
            <a:ext cx="7144814" cy="258063"/>
          </a:xfrm>
          <a:prstGeom prst="rect">
            <a:avLst/>
          </a:prstGeom>
        </p:spPr>
        <p:txBody>
          <a:bodyPr/>
          <a:lstStyle>
            <a:lvl1pPr>
              <a:defRPr sz="900" cap="all" baseline="0"/>
            </a:lvl1pPr>
          </a:lstStyle>
          <a:p>
            <a:pPr lvl="0"/>
            <a:r>
              <a:rPr lang="es-ES" dirty="0"/>
              <a:t>NOMBRE DEL DEPARTAMENTO</a:t>
            </a:r>
            <a:endParaRPr lang="es-ES_tradnl" dirty="0"/>
          </a:p>
        </p:txBody>
      </p:sp>
      <p:sp>
        <p:nvSpPr>
          <p:cNvPr id="20" name="Título 1"/>
          <p:cNvSpPr>
            <a:spLocks noGrp="1"/>
          </p:cNvSpPr>
          <p:nvPr>
            <p:ph type="title" hasCustomPrompt="1"/>
          </p:nvPr>
        </p:nvSpPr>
        <p:spPr>
          <a:xfrm>
            <a:off x="292327" y="140279"/>
            <a:ext cx="8491972" cy="282859"/>
          </a:xfrm>
          <a:prstGeom prst="rect">
            <a:avLst/>
          </a:prstGeom>
        </p:spPr>
        <p:txBody>
          <a:bodyPr/>
          <a:lstStyle>
            <a:lvl1pPr>
              <a:defRPr sz="1800" b="1" cap="all" baseline="0">
                <a:solidFill>
                  <a:schemeClr val="bg1"/>
                </a:solidFill>
              </a:defRPr>
            </a:lvl1pPr>
          </a:lstStyle>
          <a:p>
            <a:r>
              <a:rPr lang="es-ES_tradnl" dirty="0"/>
              <a:t>ESCRIBE TÍTULO AQUÍ</a:t>
            </a:r>
          </a:p>
        </p:txBody>
      </p:sp>
      <p:sp>
        <p:nvSpPr>
          <p:cNvPr id="12" name="Marcador de contenido 2"/>
          <p:cNvSpPr>
            <a:spLocks noGrp="1"/>
          </p:cNvSpPr>
          <p:nvPr>
            <p:ph sz="quarter" idx="17"/>
          </p:nvPr>
        </p:nvSpPr>
        <p:spPr>
          <a:xfrm>
            <a:off x="421378" y="1775044"/>
            <a:ext cx="5615250" cy="4124057"/>
          </a:xfrm>
          <a:prstGeom prst="rect">
            <a:avLst/>
          </a:prstGeom>
        </p:spPr>
        <p:txBody>
          <a:bodyPr/>
          <a:lstStyle>
            <a:lvl1pPr>
              <a:lnSpc>
                <a:spcPts val="2160"/>
              </a:lnSpc>
              <a:spcBef>
                <a:spcPts val="0"/>
              </a:spcBef>
              <a:spcAft>
                <a:spcPts val="432"/>
              </a:spcAft>
              <a:defRPr sz="1800" b="1"/>
            </a:lvl1pPr>
            <a:lvl2pPr marL="540000">
              <a:lnSpc>
                <a:spcPts val="2160"/>
              </a:lnSpc>
              <a:spcBef>
                <a:spcPts val="0"/>
              </a:spcBef>
              <a:spcAft>
                <a:spcPts val="432"/>
              </a:spcAft>
              <a:defRPr sz="1800">
                <a:solidFill>
                  <a:srgbClr val="B35C48"/>
                </a:solidFill>
              </a:defRPr>
            </a:lvl2pPr>
            <a:lvl3pPr marL="990000">
              <a:lnSpc>
                <a:spcPts val="2160"/>
              </a:lnSpc>
              <a:spcBef>
                <a:spcPts val="0"/>
              </a:spcBef>
              <a:spcAft>
                <a:spcPts val="432"/>
              </a:spcAft>
              <a:defRPr sz="1800" i="1"/>
            </a:lvl3pPr>
            <a:lvl4pPr marL="1429200">
              <a:lnSpc>
                <a:spcPts val="2160"/>
              </a:lnSpc>
              <a:spcBef>
                <a:spcPts val="0"/>
              </a:spcBef>
              <a:spcAft>
                <a:spcPts val="432"/>
              </a:spcAft>
              <a:defRPr sz="1600"/>
            </a:lvl4pPr>
            <a:lvl5pPr marL="1882800">
              <a:lnSpc>
                <a:spcPts val="2160"/>
              </a:lnSpc>
              <a:spcBef>
                <a:spcPts val="0"/>
              </a:spcBef>
              <a:spcAft>
                <a:spcPts val="432"/>
              </a:spcAft>
              <a:defRPr sz="1600" i="1"/>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2748647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extLst mod="1">
    <p:ext uri="{DCECCB84-F9BA-43D5-87BE-67443E8EF086}">
      <p15:sldGuideLst xmlns:p15="http://schemas.microsoft.com/office/powerpoint/2012/main">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Contenido_5">
    <p:spTree>
      <p:nvGrpSpPr>
        <p:cNvPr id="1" name=""/>
        <p:cNvGrpSpPr/>
        <p:nvPr/>
      </p:nvGrpSpPr>
      <p:grpSpPr>
        <a:xfrm>
          <a:off x="0" y="0"/>
          <a:ext cx="0" cy="0"/>
          <a:chOff x="0" y="0"/>
          <a:chExt cx="0" cy="0"/>
        </a:xfrm>
      </p:grpSpPr>
      <p:sp>
        <p:nvSpPr>
          <p:cNvPr id="17" name="Marcador de número de diapositiva 5"/>
          <p:cNvSpPr>
            <a:spLocks noGrp="1"/>
          </p:cNvSpPr>
          <p:nvPr>
            <p:ph type="sldNum" sz="quarter" idx="4"/>
          </p:nvPr>
        </p:nvSpPr>
        <p:spPr>
          <a:xfrm>
            <a:off x="11189786" y="6479885"/>
            <a:ext cx="632987" cy="304827"/>
          </a:xfrm>
          <a:prstGeom prst="rect">
            <a:avLst/>
          </a:prstGeom>
        </p:spPr>
        <p:txBody>
          <a:bodyPr/>
          <a:lstStyle>
            <a:lvl1pPr algn="r">
              <a:defRPr sz="1200">
                <a:latin typeface="BdE Neue Helvetica 55 Roman" panose="020B0604020202020204" pitchFamily="34" charset="0"/>
              </a:defRPr>
            </a:lvl1pPr>
          </a:lstStyle>
          <a:p>
            <a:fld id="{A58C8573-A6E0-47AA-817A-34AF5765DF85}" type="slidenum">
              <a:rPr lang="es-ES" smtClean="0"/>
              <a:pPr/>
              <a:t>‹Nº›</a:t>
            </a:fld>
            <a:endParaRPr lang="es-ES"/>
          </a:p>
        </p:txBody>
      </p:sp>
      <p:cxnSp>
        <p:nvCxnSpPr>
          <p:cNvPr id="8" name="Conector recto 7" descr=" " title=" "/>
          <p:cNvCxnSpPr/>
          <p:nvPr userDrawn="1"/>
        </p:nvCxnSpPr>
        <p:spPr>
          <a:xfrm flipV="1">
            <a:off x="6096000" y="1484784"/>
            <a:ext cx="0" cy="4404114"/>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Rectángulo 8" descr=" " title=" "/>
          <p:cNvSpPr/>
          <p:nvPr userDrawn="1"/>
        </p:nvSpPr>
        <p:spPr>
          <a:xfrm>
            <a:off x="1800813" y="3506806"/>
            <a:ext cx="8580156" cy="56374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12" name="Marcador de pie de página 4"/>
          <p:cNvSpPr>
            <a:spLocks noGrp="1"/>
          </p:cNvSpPr>
          <p:nvPr>
            <p:ph type="ftr" sz="quarter" idx="3"/>
          </p:nvPr>
        </p:nvSpPr>
        <p:spPr>
          <a:xfrm>
            <a:off x="8976320" y="6500618"/>
            <a:ext cx="2112235" cy="288827"/>
          </a:xfrm>
          <a:prstGeom prst="rect">
            <a:avLst/>
          </a:prstGeom>
        </p:spPr>
        <p:txBody>
          <a:bodyPr/>
          <a:lstStyle>
            <a:lvl1pPr algn="r">
              <a:defRPr sz="1000" b="1">
                <a:solidFill>
                  <a:srgbClr val="B35C48"/>
                </a:solidFill>
                <a:latin typeface="BdE Neue Helvetica 55 Roman" panose="020B0604020202020204" pitchFamily="34" charset="0"/>
              </a:defRPr>
            </a:lvl1pPr>
          </a:lstStyle>
          <a:p>
            <a:r>
              <a:rPr lang="es-ES_tradnl" dirty="0"/>
              <a:t>CONFIDENTIAL</a:t>
            </a:r>
            <a:endParaRPr lang="es-ES" dirty="0"/>
          </a:p>
        </p:txBody>
      </p:sp>
      <p:sp>
        <p:nvSpPr>
          <p:cNvPr id="3" name="Marcador de texto 2"/>
          <p:cNvSpPr>
            <a:spLocks noGrp="1"/>
          </p:cNvSpPr>
          <p:nvPr>
            <p:ph type="body" sz="quarter" idx="10" hasCustomPrompt="1"/>
          </p:nvPr>
        </p:nvSpPr>
        <p:spPr>
          <a:xfrm>
            <a:off x="527052" y="1772493"/>
            <a:ext cx="4895849" cy="288083"/>
          </a:xfrm>
          <a:prstGeom prst="rect">
            <a:avLst/>
          </a:prstGeom>
        </p:spPr>
        <p:txBody>
          <a:bodyPr/>
          <a:lstStyle>
            <a:lvl1pPr algn="r">
              <a:defRPr sz="1800" b="1">
                <a:solidFill>
                  <a:srgbClr val="B35C48"/>
                </a:solidFill>
              </a:defRPr>
            </a:lvl1pPr>
          </a:lstStyle>
          <a:p>
            <a:pPr lvl="0"/>
            <a:r>
              <a:rPr lang="es-ES"/>
              <a:t>TÍTULO</a:t>
            </a:r>
          </a:p>
        </p:txBody>
      </p:sp>
      <p:sp>
        <p:nvSpPr>
          <p:cNvPr id="14" name="Marcador de texto 13"/>
          <p:cNvSpPr>
            <a:spLocks noGrp="1"/>
          </p:cNvSpPr>
          <p:nvPr>
            <p:ph type="body" sz="quarter" idx="11"/>
          </p:nvPr>
        </p:nvSpPr>
        <p:spPr>
          <a:xfrm>
            <a:off x="527052" y="2060576"/>
            <a:ext cx="4895848" cy="1012967"/>
          </a:xfrm>
          <a:prstGeom prst="rect">
            <a:avLst/>
          </a:prstGeom>
        </p:spPr>
        <p:txBody>
          <a:bodyPr/>
          <a:lstStyle>
            <a:lvl1pPr algn="r">
              <a:defRPr sz="1600" b="1"/>
            </a:lvl1pPr>
            <a:lvl2pPr algn="r">
              <a:defRPr sz="1600"/>
            </a:lvl2pPr>
            <a:lvl3pPr algn="r">
              <a:defRPr sz="1400"/>
            </a:lvl3pPr>
            <a:lvl4pPr algn="r">
              <a:defRPr sz="1200"/>
            </a:lvl4pPr>
            <a:lvl5pPr algn="r">
              <a:defRPr sz="1200"/>
            </a:lvl5pPr>
          </a:lstStyle>
          <a:p>
            <a:pPr lvl="0"/>
            <a:r>
              <a:rPr lang="es-ES" dirty="0"/>
              <a:t>Editar el estilo de texto</a:t>
            </a:r>
          </a:p>
        </p:txBody>
      </p:sp>
      <p:sp>
        <p:nvSpPr>
          <p:cNvPr id="16" name="Marcador de texto 2"/>
          <p:cNvSpPr>
            <a:spLocks noGrp="1"/>
          </p:cNvSpPr>
          <p:nvPr>
            <p:ph type="body" sz="quarter" idx="12" hasCustomPrompt="1"/>
          </p:nvPr>
        </p:nvSpPr>
        <p:spPr>
          <a:xfrm>
            <a:off x="6769101" y="1773240"/>
            <a:ext cx="4991528" cy="282872"/>
          </a:xfrm>
          <a:prstGeom prst="rect">
            <a:avLst/>
          </a:prstGeom>
        </p:spPr>
        <p:txBody>
          <a:bodyPr/>
          <a:lstStyle>
            <a:lvl1pPr algn="l">
              <a:defRPr sz="1800" b="1">
                <a:solidFill>
                  <a:srgbClr val="B35C48"/>
                </a:solidFill>
              </a:defRPr>
            </a:lvl1pPr>
          </a:lstStyle>
          <a:p>
            <a:pPr lvl="0"/>
            <a:r>
              <a:rPr lang="es-ES"/>
              <a:t>TÍTULO</a:t>
            </a:r>
          </a:p>
        </p:txBody>
      </p:sp>
      <p:sp>
        <p:nvSpPr>
          <p:cNvPr id="18" name="Marcador de texto 13"/>
          <p:cNvSpPr>
            <a:spLocks noGrp="1"/>
          </p:cNvSpPr>
          <p:nvPr>
            <p:ph type="body" sz="quarter" idx="13"/>
          </p:nvPr>
        </p:nvSpPr>
        <p:spPr>
          <a:xfrm>
            <a:off x="6768075" y="2060576"/>
            <a:ext cx="4988622" cy="1012967"/>
          </a:xfrm>
          <a:prstGeom prst="rect">
            <a:avLst/>
          </a:prstGeom>
        </p:spPr>
        <p:txBody>
          <a:bodyPr/>
          <a:lstStyle>
            <a:lvl1pPr algn="l">
              <a:defRPr sz="1600" b="1"/>
            </a:lvl1pPr>
            <a:lvl2pPr algn="r">
              <a:defRPr sz="1600"/>
            </a:lvl2pPr>
            <a:lvl3pPr algn="r">
              <a:defRPr sz="1400"/>
            </a:lvl3pPr>
            <a:lvl4pPr algn="r">
              <a:defRPr sz="1200"/>
            </a:lvl4pPr>
            <a:lvl5pPr algn="r">
              <a:defRPr sz="1200"/>
            </a:lvl5pPr>
          </a:lstStyle>
          <a:p>
            <a:pPr lvl="0"/>
            <a:r>
              <a:rPr lang="es-ES" dirty="0"/>
              <a:t>Editar el estilo de texto</a:t>
            </a:r>
          </a:p>
        </p:txBody>
      </p:sp>
      <p:sp>
        <p:nvSpPr>
          <p:cNvPr id="19" name="Marcador de texto 2"/>
          <p:cNvSpPr>
            <a:spLocks noGrp="1"/>
          </p:cNvSpPr>
          <p:nvPr>
            <p:ph type="body" sz="quarter" idx="14" hasCustomPrompt="1"/>
          </p:nvPr>
        </p:nvSpPr>
        <p:spPr>
          <a:xfrm>
            <a:off x="587493" y="4506538"/>
            <a:ext cx="4895849" cy="283076"/>
          </a:xfrm>
          <a:prstGeom prst="rect">
            <a:avLst/>
          </a:prstGeom>
        </p:spPr>
        <p:txBody>
          <a:bodyPr/>
          <a:lstStyle>
            <a:lvl1pPr algn="r">
              <a:defRPr sz="1800" b="1">
                <a:solidFill>
                  <a:srgbClr val="B35C48"/>
                </a:solidFill>
              </a:defRPr>
            </a:lvl1pPr>
          </a:lstStyle>
          <a:p>
            <a:pPr lvl="0"/>
            <a:r>
              <a:rPr lang="es-ES"/>
              <a:t>TÍTULO</a:t>
            </a:r>
          </a:p>
        </p:txBody>
      </p:sp>
      <p:sp>
        <p:nvSpPr>
          <p:cNvPr id="20" name="Marcador de texto 13"/>
          <p:cNvSpPr>
            <a:spLocks noGrp="1"/>
          </p:cNvSpPr>
          <p:nvPr>
            <p:ph type="body" sz="quarter" idx="15"/>
          </p:nvPr>
        </p:nvSpPr>
        <p:spPr>
          <a:xfrm>
            <a:off x="587493" y="4803950"/>
            <a:ext cx="4895848" cy="1012967"/>
          </a:xfrm>
          <a:prstGeom prst="rect">
            <a:avLst/>
          </a:prstGeom>
        </p:spPr>
        <p:txBody>
          <a:bodyPr/>
          <a:lstStyle>
            <a:lvl1pPr algn="r">
              <a:defRPr sz="1600" b="1"/>
            </a:lvl1pPr>
            <a:lvl2pPr algn="r">
              <a:defRPr sz="1600"/>
            </a:lvl2pPr>
            <a:lvl3pPr algn="r">
              <a:defRPr sz="1400"/>
            </a:lvl3pPr>
            <a:lvl4pPr algn="r">
              <a:defRPr sz="1200"/>
            </a:lvl4pPr>
            <a:lvl5pPr algn="r">
              <a:defRPr sz="1200"/>
            </a:lvl5pPr>
          </a:lstStyle>
          <a:p>
            <a:pPr lvl="0"/>
            <a:r>
              <a:rPr lang="es-ES" dirty="0"/>
              <a:t>Editar el estilo de texto</a:t>
            </a:r>
          </a:p>
        </p:txBody>
      </p:sp>
      <p:sp>
        <p:nvSpPr>
          <p:cNvPr id="21" name="Marcador de texto 2"/>
          <p:cNvSpPr>
            <a:spLocks noGrp="1"/>
          </p:cNvSpPr>
          <p:nvPr>
            <p:ph type="body" sz="quarter" idx="16" hasCustomPrompt="1"/>
          </p:nvPr>
        </p:nvSpPr>
        <p:spPr>
          <a:xfrm>
            <a:off x="6765169" y="4507283"/>
            <a:ext cx="4991528" cy="282332"/>
          </a:xfrm>
          <a:prstGeom prst="rect">
            <a:avLst/>
          </a:prstGeom>
        </p:spPr>
        <p:txBody>
          <a:bodyPr/>
          <a:lstStyle>
            <a:lvl1pPr algn="l">
              <a:defRPr sz="1800" b="1">
                <a:solidFill>
                  <a:srgbClr val="B35C48"/>
                </a:solidFill>
              </a:defRPr>
            </a:lvl1pPr>
          </a:lstStyle>
          <a:p>
            <a:pPr lvl="0"/>
            <a:r>
              <a:rPr lang="es-ES"/>
              <a:t>TÍTULO</a:t>
            </a:r>
          </a:p>
        </p:txBody>
      </p:sp>
      <p:sp>
        <p:nvSpPr>
          <p:cNvPr id="22" name="Marcador de texto 13"/>
          <p:cNvSpPr>
            <a:spLocks noGrp="1"/>
          </p:cNvSpPr>
          <p:nvPr>
            <p:ph type="body" sz="quarter" idx="17"/>
          </p:nvPr>
        </p:nvSpPr>
        <p:spPr>
          <a:xfrm>
            <a:off x="6764143" y="4803950"/>
            <a:ext cx="4992554" cy="1012967"/>
          </a:xfrm>
          <a:prstGeom prst="rect">
            <a:avLst/>
          </a:prstGeom>
        </p:spPr>
        <p:txBody>
          <a:bodyPr/>
          <a:lstStyle>
            <a:lvl1pPr algn="l">
              <a:defRPr sz="1600" b="1"/>
            </a:lvl1pPr>
            <a:lvl2pPr algn="r">
              <a:defRPr sz="1600"/>
            </a:lvl2pPr>
            <a:lvl3pPr algn="r">
              <a:defRPr sz="1400"/>
            </a:lvl3pPr>
            <a:lvl4pPr algn="r">
              <a:defRPr sz="1200"/>
            </a:lvl4pPr>
            <a:lvl5pPr algn="r">
              <a:defRPr sz="1200"/>
            </a:lvl5pPr>
          </a:lstStyle>
          <a:p>
            <a:pPr lvl="0"/>
            <a:r>
              <a:rPr lang="es-ES" dirty="0"/>
              <a:t>Editar el estilo de texto</a:t>
            </a:r>
          </a:p>
        </p:txBody>
      </p:sp>
      <p:sp>
        <p:nvSpPr>
          <p:cNvPr id="23" name="Marcador de texto 2"/>
          <p:cNvSpPr>
            <a:spLocks noGrp="1"/>
          </p:cNvSpPr>
          <p:nvPr>
            <p:ph type="body" sz="quarter" idx="18" hasCustomPrompt="1"/>
          </p:nvPr>
        </p:nvSpPr>
        <p:spPr>
          <a:xfrm>
            <a:off x="1800811" y="3636808"/>
            <a:ext cx="8567511" cy="360363"/>
          </a:xfrm>
          <a:prstGeom prst="rect">
            <a:avLst/>
          </a:prstGeom>
        </p:spPr>
        <p:txBody>
          <a:bodyPr/>
          <a:lstStyle>
            <a:lvl1pPr algn="ctr">
              <a:defRPr sz="1800" b="1">
                <a:solidFill>
                  <a:schemeClr val="tx1"/>
                </a:solidFill>
              </a:defRPr>
            </a:lvl1pPr>
          </a:lstStyle>
          <a:p>
            <a:pPr lvl="0"/>
            <a:r>
              <a:rPr lang="es-ES"/>
              <a:t>TÍTULO</a:t>
            </a:r>
          </a:p>
        </p:txBody>
      </p:sp>
      <p:sp>
        <p:nvSpPr>
          <p:cNvPr id="24" name="Marcador de texto 3"/>
          <p:cNvSpPr>
            <a:spLocks noGrp="1"/>
          </p:cNvSpPr>
          <p:nvPr>
            <p:ph type="body" sz="quarter" idx="20" hasCustomPrompt="1"/>
          </p:nvPr>
        </p:nvSpPr>
        <p:spPr>
          <a:xfrm>
            <a:off x="292329" y="441192"/>
            <a:ext cx="8491971" cy="288001"/>
          </a:xfrm>
          <a:prstGeom prst="rect">
            <a:avLst/>
          </a:prstGeom>
        </p:spPr>
        <p:txBody>
          <a:bodyPr/>
          <a:lstStyle>
            <a:lvl1pPr>
              <a:defRPr sz="1600" b="0" baseline="0">
                <a:solidFill>
                  <a:schemeClr val="bg1"/>
                </a:solidFill>
              </a:defRPr>
            </a:lvl1pPr>
          </a:lstStyle>
          <a:p>
            <a:pPr lvl="0"/>
            <a:r>
              <a:rPr lang="es-ES"/>
              <a:t>Subtítulo</a:t>
            </a:r>
          </a:p>
        </p:txBody>
      </p:sp>
      <p:sp>
        <p:nvSpPr>
          <p:cNvPr id="27" name="Marcador de texto 4"/>
          <p:cNvSpPr>
            <a:spLocks noGrp="1"/>
          </p:cNvSpPr>
          <p:nvPr>
            <p:ph type="body" sz="quarter" idx="21" hasCustomPrompt="1"/>
          </p:nvPr>
        </p:nvSpPr>
        <p:spPr>
          <a:xfrm>
            <a:off x="247330" y="6526649"/>
            <a:ext cx="7144814" cy="258063"/>
          </a:xfrm>
          <a:prstGeom prst="rect">
            <a:avLst/>
          </a:prstGeom>
        </p:spPr>
        <p:txBody>
          <a:bodyPr/>
          <a:lstStyle>
            <a:lvl1pPr>
              <a:defRPr sz="900" cap="all" baseline="0"/>
            </a:lvl1pPr>
          </a:lstStyle>
          <a:p>
            <a:pPr lvl="0"/>
            <a:r>
              <a:rPr lang="es-ES" dirty="0"/>
              <a:t>NOMBRE DEL DEPARTAMENTO</a:t>
            </a:r>
            <a:endParaRPr lang="es-ES_tradnl" dirty="0"/>
          </a:p>
        </p:txBody>
      </p:sp>
      <p:sp>
        <p:nvSpPr>
          <p:cNvPr id="28" name="Título 1"/>
          <p:cNvSpPr>
            <a:spLocks noGrp="1"/>
          </p:cNvSpPr>
          <p:nvPr>
            <p:ph type="title" hasCustomPrompt="1"/>
          </p:nvPr>
        </p:nvSpPr>
        <p:spPr>
          <a:xfrm>
            <a:off x="292327" y="140279"/>
            <a:ext cx="8491972" cy="282859"/>
          </a:xfrm>
          <a:prstGeom prst="rect">
            <a:avLst/>
          </a:prstGeom>
        </p:spPr>
        <p:txBody>
          <a:bodyPr/>
          <a:lstStyle>
            <a:lvl1pPr>
              <a:defRPr sz="1800" b="1" cap="all" baseline="0">
                <a:solidFill>
                  <a:schemeClr val="bg1"/>
                </a:solidFill>
              </a:defRPr>
            </a:lvl1pPr>
          </a:lstStyle>
          <a:p>
            <a:r>
              <a:rPr lang="es-ES_tradnl" dirty="0"/>
              <a:t>ESCRIBE TÍTULO AQUÍ</a:t>
            </a:r>
          </a:p>
        </p:txBody>
      </p:sp>
    </p:spTree>
    <p:extLst>
      <p:ext uri="{BB962C8B-B14F-4D97-AF65-F5344CB8AC3E}">
        <p14:creationId xmlns:p14="http://schemas.microsoft.com/office/powerpoint/2010/main" val="3865915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Contenido_6">
    <p:spTree>
      <p:nvGrpSpPr>
        <p:cNvPr id="1" name=""/>
        <p:cNvGrpSpPr/>
        <p:nvPr/>
      </p:nvGrpSpPr>
      <p:grpSpPr>
        <a:xfrm>
          <a:off x="0" y="0"/>
          <a:ext cx="0" cy="0"/>
          <a:chOff x="0" y="0"/>
          <a:chExt cx="0" cy="0"/>
        </a:xfrm>
      </p:grpSpPr>
      <p:sp>
        <p:nvSpPr>
          <p:cNvPr id="24" name="Rectángulo 23" descr=" " title=" "/>
          <p:cNvSpPr/>
          <p:nvPr userDrawn="1"/>
        </p:nvSpPr>
        <p:spPr>
          <a:xfrm>
            <a:off x="5711958" y="1254149"/>
            <a:ext cx="5664629" cy="461734"/>
          </a:xfrm>
          <a:prstGeom prst="rect">
            <a:avLst/>
          </a:prstGeom>
          <a:solidFill>
            <a:schemeClr val="accent1">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BdE Neue Helvetica 55 Roman"/>
              <a:ea typeface="+mn-ea"/>
              <a:cs typeface="+mn-cs"/>
            </a:endParaRPr>
          </a:p>
        </p:txBody>
      </p:sp>
      <p:sp>
        <p:nvSpPr>
          <p:cNvPr id="27" name="Rectángulo 26" descr=" " title=" "/>
          <p:cNvSpPr/>
          <p:nvPr userDrawn="1"/>
        </p:nvSpPr>
        <p:spPr>
          <a:xfrm>
            <a:off x="719668" y="5559554"/>
            <a:ext cx="5627707" cy="461734"/>
          </a:xfrm>
          <a:prstGeom prst="rect">
            <a:avLst/>
          </a:prstGeom>
          <a:solidFill>
            <a:schemeClr val="accent1">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BdE Neue Helvetica 55 Roman"/>
              <a:ea typeface="+mn-ea"/>
              <a:cs typeface="+mn-cs"/>
            </a:endParaRPr>
          </a:p>
        </p:txBody>
      </p:sp>
      <p:sp>
        <p:nvSpPr>
          <p:cNvPr id="5" name="Marcador de posición de imagen 4"/>
          <p:cNvSpPr>
            <a:spLocks noGrp="1"/>
          </p:cNvSpPr>
          <p:nvPr>
            <p:ph type="pic" sz="quarter" idx="10"/>
          </p:nvPr>
        </p:nvSpPr>
        <p:spPr>
          <a:xfrm>
            <a:off x="697039" y="1259116"/>
            <a:ext cx="5001684" cy="1911350"/>
          </a:xfrm>
          <a:prstGeom prst="rect">
            <a:avLst/>
          </a:prstGeom>
        </p:spPr>
        <p:txBody>
          <a:bodyPr/>
          <a:lstStyle>
            <a:lvl1pPr>
              <a:defRPr sz="1600"/>
            </a:lvl1pPr>
          </a:lstStyle>
          <a:p>
            <a:endParaRPr lang="es-ES"/>
          </a:p>
        </p:txBody>
      </p:sp>
      <p:sp>
        <p:nvSpPr>
          <p:cNvPr id="7" name="Marcador de posición de imagen 6"/>
          <p:cNvSpPr>
            <a:spLocks noGrp="1"/>
          </p:cNvSpPr>
          <p:nvPr>
            <p:ph type="pic" sz="quarter" idx="11"/>
          </p:nvPr>
        </p:nvSpPr>
        <p:spPr>
          <a:xfrm>
            <a:off x="6347387" y="4076600"/>
            <a:ext cx="5029200" cy="1944688"/>
          </a:xfrm>
          <a:prstGeom prst="rect">
            <a:avLst/>
          </a:prstGeom>
        </p:spPr>
        <p:txBody>
          <a:bodyPr/>
          <a:lstStyle>
            <a:lvl1pPr>
              <a:defRPr sz="1600"/>
            </a:lvl1pPr>
          </a:lstStyle>
          <a:p>
            <a:endParaRPr lang="es-ES"/>
          </a:p>
        </p:txBody>
      </p:sp>
      <p:sp>
        <p:nvSpPr>
          <p:cNvPr id="14" name="Marcador de número de diapositiva 5"/>
          <p:cNvSpPr>
            <a:spLocks noGrp="1"/>
          </p:cNvSpPr>
          <p:nvPr>
            <p:ph type="sldNum" sz="quarter" idx="4"/>
          </p:nvPr>
        </p:nvSpPr>
        <p:spPr>
          <a:xfrm>
            <a:off x="11189786" y="6479885"/>
            <a:ext cx="632987" cy="304827"/>
          </a:xfrm>
          <a:prstGeom prst="rect">
            <a:avLst/>
          </a:prstGeom>
        </p:spPr>
        <p:txBody>
          <a:bodyPr/>
          <a:lstStyle>
            <a:lvl1pPr algn="r">
              <a:defRPr sz="1200">
                <a:latin typeface="BdE Neue Helvetica 55 Roman" panose="020B0604020202020204" pitchFamily="34" charset="0"/>
              </a:defRPr>
            </a:lvl1pPr>
          </a:lstStyle>
          <a:p>
            <a:fld id="{A58C8573-A6E0-47AA-817A-34AF5765DF85}" type="slidenum">
              <a:rPr lang="es-ES" smtClean="0"/>
              <a:pPr/>
              <a:t>‹Nº›</a:t>
            </a:fld>
            <a:endParaRPr lang="es-ES"/>
          </a:p>
        </p:txBody>
      </p:sp>
      <p:sp>
        <p:nvSpPr>
          <p:cNvPr id="13" name="Marcador de pie de página 4"/>
          <p:cNvSpPr>
            <a:spLocks noGrp="1"/>
          </p:cNvSpPr>
          <p:nvPr>
            <p:ph type="ftr" sz="quarter" idx="3"/>
          </p:nvPr>
        </p:nvSpPr>
        <p:spPr>
          <a:xfrm>
            <a:off x="8976320" y="6500618"/>
            <a:ext cx="2112235" cy="288827"/>
          </a:xfrm>
          <a:prstGeom prst="rect">
            <a:avLst/>
          </a:prstGeom>
        </p:spPr>
        <p:txBody>
          <a:bodyPr/>
          <a:lstStyle>
            <a:lvl1pPr algn="r">
              <a:defRPr sz="1000" b="1">
                <a:solidFill>
                  <a:srgbClr val="B35C48"/>
                </a:solidFill>
                <a:latin typeface="BdE Neue Helvetica 55 Roman" panose="020B0604020202020204" pitchFamily="34" charset="0"/>
              </a:defRPr>
            </a:lvl1pPr>
          </a:lstStyle>
          <a:p>
            <a:r>
              <a:rPr lang="es-ES_tradnl" dirty="0"/>
              <a:t>CONFIDENTIAL</a:t>
            </a:r>
            <a:endParaRPr lang="es-ES" dirty="0"/>
          </a:p>
        </p:txBody>
      </p:sp>
      <p:sp>
        <p:nvSpPr>
          <p:cNvPr id="17" name="Marcador de texto 2"/>
          <p:cNvSpPr>
            <a:spLocks noGrp="1"/>
          </p:cNvSpPr>
          <p:nvPr>
            <p:ph type="body" sz="quarter" idx="18" hasCustomPrompt="1"/>
          </p:nvPr>
        </p:nvSpPr>
        <p:spPr>
          <a:xfrm>
            <a:off x="719667" y="5636874"/>
            <a:ext cx="5627708" cy="360363"/>
          </a:xfrm>
          <a:prstGeom prst="rect">
            <a:avLst/>
          </a:prstGeom>
        </p:spPr>
        <p:txBody>
          <a:bodyPr/>
          <a:lstStyle>
            <a:lvl1pPr algn="l">
              <a:defRPr sz="1600" b="1" baseline="0">
                <a:solidFill>
                  <a:schemeClr val="tx1"/>
                </a:solidFill>
              </a:defRPr>
            </a:lvl1pPr>
          </a:lstStyle>
          <a:p>
            <a:pPr lvl="0"/>
            <a:r>
              <a:rPr lang="es-ES"/>
              <a:t>Haga clic para editar el texto del patrón</a:t>
            </a:r>
          </a:p>
        </p:txBody>
      </p:sp>
      <p:sp>
        <p:nvSpPr>
          <p:cNvPr id="18" name="Marcador de texto 2"/>
          <p:cNvSpPr>
            <a:spLocks noGrp="1"/>
          </p:cNvSpPr>
          <p:nvPr>
            <p:ph type="body" sz="quarter" idx="19" hasCustomPrompt="1"/>
          </p:nvPr>
        </p:nvSpPr>
        <p:spPr>
          <a:xfrm>
            <a:off x="5740806" y="1323589"/>
            <a:ext cx="5627708" cy="360363"/>
          </a:xfrm>
          <a:prstGeom prst="rect">
            <a:avLst/>
          </a:prstGeom>
        </p:spPr>
        <p:txBody>
          <a:bodyPr/>
          <a:lstStyle>
            <a:lvl1pPr algn="l">
              <a:defRPr sz="1600" b="1" baseline="0">
                <a:solidFill>
                  <a:schemeClr val="tx1"/>
                </a:solidFill>
              </a:defRPr>
            </a:lvl1pPr>
          </a:lstStyle>
          <a:p>
            <a:pPr lvl="0"/>
            <a:r>
              <a:rPr lang="es-ES"/>
              <a:t>Haga clic para editar el texto del patrón</a:t>
            </a:r>
          </a:p>
        </p:txBody>
      </p:sp>
      <p:sp>
        <p:nvSpPr>
          <p:cNvPr id="19" name="Marcador de texto 3"/>
          <p:cNvSpPr>
            <a:spLocks noGrp="1"/>
          </p:cNvSpPr>
          <p:nvPr>
            <p:ph type="body" sz="quarter" idx="21" hasCustomPrompt="1"/>
          </p:nvPr>
        </p:nvSpPr>
        <p:spPr>
          <a:xfrm>
            <a:off x="292329" y="440739"/>
            <a:ext cx="8491971" cy="288001"/>
          </a:xfrm>
          <a:prstGeom prst="rect">
            <a:avLst/>
          </a:prstGeom>
        </p:spPr>
        <p:txBody>
          <a:bodyPr/>
          <a:lstStyle>
            <a:lvl1pPr>
              <a:defRPr sz="1600" b="0" baseline="0">
                <a:solidFill>
                  <a:schemeClr val="bg1"/>
                </a:solidFill>
              </a:defRPr>
            </a:lvl1pPr>
          </a:lstStyle>
          <a:p>
            <a:pPr lvl="0"/>
            <a:r>
              <a:rPr lang="es-ES"/>
              <a:t>Subtítulo</a:t>
            </a:r>
          </a:p>
        </p:txBody>
      </p:sp>
      <p:sp>
        <p:nvSpPr>
          <p:cNvPr id="15" name="Marcador de texto 4"/>
          <p:cNvSpPr>
            <a:spLocks noGrp="1"/>
          </p:cNvSpPr>
          <p:nvPr>
            <p:ph type="body" sz="quarter" idx="24" hasCustomPrompt="1"/>
          </p:nvPr>
        </p:nvSpPr>
        <p:spPr>
          <a:xfrm>
            <a:off x="247330" y="6526649"/>
            <a:ext cx="7144814" cy="258063"/>
          </a:xfrm>
          <a:prstGeom prst="rect">
            <a:avLst/>
          </a:prstGeom>
        </p:spPr>
        <p:txBody>
          <a:bodyPr/>
          <a:lstStyle>
            <a:lvl1pPr>
              <a:defRPr sz="900" cap="all" baseline="0"/>
            </a:lvl1pPr>
          </a:lstStyle>
          <a:p>
            <a:pPr lvl="0"/>
            <a:r>
              <a:rPr lang="es-ES" dirty="0"/>
              <a:t>NOMBRE DEL DEPARTAMENTO</a:t>
            </a:r>
            <a:endParaRPr lang="es-ES_tradnl" dirty="0"/>
          </a:p>
        </p:txBody>
      </p:sp>
      <p:sp>
        <p:nvSpPr>
          <p:cNvPr id="16" name="Título 1"/>
          <p:cNvSpPr>
            <a:spLocks noGrp="1"/>
          </p:cNvSpPr>
          <p:nvPr>
            <p:ph type="title" hasCustomPrompt="1"/>
          </p:nvPr>
        </p:nvSpPr>
        <p:spPr>
          <a:xfrm>
            <a:off x="292327" y="140279"/>
            <a:ext cx="8491972" cy="282859"/>
          </a:xfrm>
          <a:prstGeom prst="rect">
            <a:avLst/>
          </a:prstGeom>
        </p:spPr>
        <p:txBody>
          <a:bodyPr/>
          <a:lstStyle>
            <a:lvl1pPr>
              <a:defRPr sz="1800" b="1" cap="all" baseline="0">
                <a:solidFill>
                  <a:schemeClr val="bg1"/>
                </a:solidFill>
              </a:defRPr>
            </a:lvl1pPr>
          </a:lstStyle>
          <a:p>
            <a:r>
              <a:rPr lang="es-ES_tradnl" dirty="0"/>
              <a:t>ESCRIBE TÍTULO AQUÍ</a:t>
            </a:r>
          </a:p>
        </p:txBody>
      </p:sp>
      <p:sp>
        <p:nvSpPr>
          <p:cNvPr id="20" name="Marcador de contenido 2"/>
          <p:cNvSpPr>
            <a:spLocks noGrp="1"/>
          </p:cNvSpPr>
          <p:nvPr>
            <p:ph sz="quarter" idx="17"/>
          </p:nvPr>
        </p:nvSpPr>
        <p:spPr>
          <a:xfrm>
            <a:off x="6032592" y="1952344"/>
            <a:ext cx="5335922" cy="1714595"/>
          </a:xfrm>
          <a:prstGeom prst="rect">
            <a:avLst/>
          </a:prstGeom>
        </p:spPr>
        <p:txBody>
          <a:bodyPr/>
          <a:lstStyle>
            <a:lvl1pPr>
              <a:lnSpc>
                <a:spcPts val="2160"/>
              </a:lnSpc>
              <a:spcBef>
                <a:spcPts val="0"/>
              </a:spcBef>
              <a:spcAft>
                <a:spcPts val="432"/>
              </a:spcAft>
              <a:defRPr sz="1800" b="1"/>
            </a:lvl1pPr>
            <a:lvl2pPr marL="540000">
              <a:lnSpc>
                <a:spcPts val="2160"/>
              </a:lnSpc>
              <a:spcBef>
                <a:spcPts val="0"/>
              </a:spcBef>
              <a:spcAft>
                <a:spcPts val="432"/>
              </a:spcAft>
              <a:defRPr sz="1800">
                <a:solidFill>
                  <a:srgbClr val="B35C48"/>
                </a:solidFill>
              </a:defRPr>
            </a:lvl2pPr>
            <a:lvl3pPr marL="990000">
              <a:lnSpc>
                <a:spcPts val="2160"/>
              </a:lnSpc>
              <a:spcBef>
                <a:spcPts val="0"/>
              </a:spcBef>
              <a:spcAft>
                <a:spcPts val="432"/>
              </a:spcAft>
              <a:defRPr sz="1800" i="1"/>
            </a:lvl3pPr>
            <a:lvl4pPr marL="1429200">
              <a:lnSpc>
                <a:spcPts val="2160"/>
              </a:lnSpc>
              <a:spcBef>
                <a:spcPts val="0"/>
              </a:spcBef>
              <a:spcAft>
                <a:spcPts val="432"/>
              </a:spcAft>
              <a:defRPr sz="1600"/>
            </a:lvl4pPr>
            <a:lvl5pPr marL="1882800">
              <a:lnSpc>
                <a:spcPts val="2160"/>
              </a:lnSpc>
              <a:spcBef>
                <a:spcPts val="0"/>
              </a:spcBef>
              <a:spcAft>
                <a:spcPts val="432"/>
              </a:spcAft>
              <a:defRPr sz="1600" i="1"/>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21" name="Marcador de contenido 2"/>
          <p:cNvSpPr>
            <a:spLocks noGrp="1"/>
          </p:cNvSpPr>
          <p:nvPr>
            <p:ph sz="quarter" idx="25"/>
          </p:nvPr>
        </p:nvSpPr>
        <p:spPr>
          <a:xfrm>
            <a:off x="725767" y="3857369"/>
            <a:ext cx="5306825" cy="1670254"/>
          </a:xfrm>
          <a:prstGeom prst="rect">
            <a:avLst/>
          </a:prstGeom>
        </p:spPr>
        <p:txBody>
          <a:bodyPr/>
          <a:lstStyle>
            <a:lvl1pPr>
              <a:lnSpc>
                <a:spcPts val="2160"/>
              </a:lnSpc>
              <a:spcBef>
                <a:spcPts val="0"/>
              </a:spcBef>
              <a:spcAft>
                <a:spcPts val="432"/>
              </a:spcAft>
              <a:defRPr sz="1800" b="1"/>
            </a:lvl1pPr>
            <a:lvl2pPr marL="540000">
              <a:lnSpc>
                <a:spcPts val="2160"/>
              </a:lnSpc>
              <a:spcBef>
                <a:spcPts val="0"/>
              </a:spcBef>
              <a:spcAft>
                <a:spcPts val="432"/>
              </a:spcAft>
              <a:defRPr sz="1800">
                <a:solidFill>
                  <a:srgbClr val="B35C48"/>
                </a:solidFill>
              </a:defRPr>
            </a:lvl2pPr>
            <a:lvl3pPr marL="990000">
              <a:lnSpc>
                <a:spcPts val="2160"/>
              </a:lnSpc>
              <a:spcBef>
                <a:spcPts val="0"/>
              </a:spcBef>
              <a:spcAft>
                <a:spcPts val="432"/>
              </a:spcAft>
              <a:defRPr sz="1800" i="1"/>
            </a:lvl3pPr>
            <a:lvl4pPr marL="1429200">
              <a:lnSpc>
                <a:spcPts val="2160"/>
              </a:lnSpc>
              <a:spcBef>
                <a:spcPts val="0"/>
              </a:spcBef>
              <a:spcAft>
                <a:spcPts val="432"/>
              </a:spcAft>
              <a:defRPr sz="1600"/>
            </a:lvl4pPr>
            <a:lvl5pPr marL="1882800">
              <a:lnSpc>
                <a:spcPts val="2160"/>
              </a:lnSpc>
              <a:spcBef>
                <a:spcPts val="0"/>
              </a:spcBef>
              <a:spcAft>
                <a:spcPts val="432"/>
              </a:spcAft>
              <a:defRPr sz="1600" i="1"/>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425481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Contenido_7">
    <p:spTree>
      <p:nvGrpSpPr>
        <p:cNvPr id="1" name=""/>
        <p:cNvGrpSpPr/>
        <p:nvPr/>
      </p:nvGrpSpPr>
      <p:grpSpPr>
        <a:xfrm>
          <a:off x="0" y="0"/>
          <a:ext cx="0" cy="0"/>
          <a:chOff x="0" y="0"/>
          <a:chExt cx="0" cy="0"/>
        </a:xfrm>
      </p:grpSpPr>
      <p:sp>
        <p:nvSpPr>
          <p:cNvPr id="6" name="Marcador de posición de imagen 5"/>
          <p:cNvSpPr>
            <a:spLocks noGrp="1"/>
          </p:cNvSpPr>
          <p:nvPr>
            <p:ph type="pic" sz="quarter" idx="11"/>
          </p:nvPr>
        </p:nvSpPr>
        <p:spPr>
          <a:xfrm>
            <a:off x="6130846" y="1484784"/>
            <a:ext cx="4907853" cy="1987550"/>
          </a:xfrm>
          <a:prstGeom prst="rect">
            <a:avLst/>
          </a:prstGeom>
        </p:spPr>
        <p:txBody>
          <a:bodyPr/>
          <a:lstStyle>
            <a:lvl1pPr>
              <a:defRPr sz="1600"/>
            </a:lvl1pPr>
          </a:lstStyle>
          <a:p>
            <a:endParaRPr lang="es-ES"/>
          </a:p>
        </p:txBody>
      </p:sp>
      <p:sp>
        <p:nvSpPr>
          <p:cNvPr id="3" name="Marcador de posición de imagen 2"/>
          <p:cNvSpPr>
            <a:spLocks noGrp="1"/>
          </p:cNvSpPr>
          <p:nvPr>
            <p:ph type="pic" sz="quarter" idx="10"/>
          </p:nvPr>
        </p:nvSpPr>
        <p:spPr>
          <a:xfrm>
            <a:off x="1102462" y="1488500"/>
            <a:ext cx="4768849" cy="1987550"/>
          </a:xfrm>
          <a:prstGeom prst="rect">
            <a:avLst/>
          </a:prstGeom>
        </p:spPr>
        <p:txBody>
          <a:bodyPr/>
          <a:lstStyle>
            <a:lvl1pPr>
              <a:defRPr sz="1600"/>
            </a:lvl1pPr>
          </a:lstStyle>
          <a:p>
            <a:endParaRPr lang="es-ES"/>
          </a:p>
        </p:txBody>
      </p:sp>
      <p:sp>
        <p:nvSpPr>
          <p:cNvPr id="9" name="Marcador de posición de imagen 8"/>
          <p:cNvSpPr>
            <a:spLocks noGrp="1"/>
          </p:cNvSpPr>
          <p:nvPr>
            <p:ph type="pic" sz="quarter" idx="12"/>
          </p:nvPr>
        </p:nvSpPr>
        <p:spPr>
          <a:xfrm>
            <a:off x="1102462" y="3715471"/>
            <a:ext cx="4775431" cy="2270451"/>
          </a:xfrm>
          <a:prstGeom prst="rect">
            <a:avLst/>
          </a:prstGeom>
        </p:spPr>
        <p:txBody>
          <a:bodyPr/>
          <a:lstStyle>
            <a:lvl1pPr>
              <a:defRPr sz="1600"/>
            </a:lvl1pPr>
          </a:lstStyle>
          <a:p>
            <a:endParaRPr lang="es-ES"/>
          </a:p>
        </p:txBody>
      </p:sp>
      <p:sp>
        <p:nvSpPr>
          <p:cNvPr id="12" name="Marcador de número de diapositiva 5"/>
          <p:cNvSpPr>
            <a:spLocks noGrp="1"/>
          </p:cNvSpPr>
          <p:nvPr>
            <p:ph type="sldNum" sz="quarter" idx="4"/>
          </p:nvPr>
        </p:nvSpPr>
        <p:spPr>
          <a:xfrm>
            <a:off x="11178497" y="6479885"/>
            <a:ext cx="632987" cy="304827"/>
          </a:xfrm>
          <a:prstGeom prst="rect">
            <a:avLst/>
          </a:prstGeom>
        </p:spPr>
        <p:txBody>
          <a:bodyPr/>
          <a:lstStyle>
            <a:lvl1pPr algn="r">
              <a:defRPr sz="1200">
                <a:latin typeface="BdE Neue Helvetica 55 Roman" panose="020B0604020202020204" pitchFamily="34" charset="0"/>
              </a:defRPr>
            </a:lvl1pPr>
          </a:lstStyle>
          <a:p>
            <a:fld id="{A58C8573-A6E0-47AA-817A-34AF5765DF85}" type="slidenum">
              <a:rPr lang="es-ES" smtClean="0"/>
              <a:pPr/>
              <a:t>‹Nº›</a:t>
            </a:fld>
            <a:endParaRPr lang="es-ES"/>
          </a:p>
        </p:txBody>
      </p:sp>
      <p:sp>
        <p:nvSpPr>
          <p:cNvPr id="10" name="Marcador de pie de página 4"/>
          <p:cNvSpPr>
            <a:spLocks noGrp="1"/>
          </p:cNvSpPr>
          <p:nvPr>
            <p:ph type="ftr" sz="quarter" idx="3"/>
          </p:nvPr>
        </p:nvSpPr>
        <p:spPr>
          <a:xfrm>
            <a:off x="8976320" y="6500618"/>
            <a:ext cx="2112235" cy="288827"/>
          </a:xfrm>
          <a:prstGeom prst="rect">
            <a:avLst/>
          </a:prstGeom>
        </p:spPr>
        <p:txBody>
          <a:bodyPr/>
          <a:lstStyle>
            <a:lvl1pPr algn="r">
              <a:defRPr sz="1000" b="1">
                <a:solidFill>
                  <a:srgbClr val="B35C48"/>
                </a:solidFill>
                <a:latin typeface="BdE Neue Helvetica 55 Roman" panose="020B0604020202020204" pitchFamily="34" charset="0"/>
              </a:defRPr>
            </a:lvl1pPr>
          </a:lstStyle>
          <a:p>
            <a:r>
              <a:rPr lang="es-ES_tradnl" dirty="0"/>
              <a:t>CONFIDENTIAL</a:t>
            </a:r>
            <a:endParaRPr lang="es-ES" dirty="0"/>
          </a:p>
        </p:txBody>
      </p:sp>
      <p:sp>
        <p:nvSpPr>
          <p:cNvPr id="14" name="Marcador de texto 3"/>
          <p:cNvSpPr>
            <a:spLocks noGrp="1"/>
          </p:cNvSpPr>
          <p:nvPr>
            <p:ph type="body" sz="quarter" idx="16" hasCustomPrompt="1"/>
          </p:nvPr>
        </p:nvSpPr>
        <p:spPr>
          <a:xfrm>
            <a:off x="292329" y="441192"/>
            <a:ext cx="8491971" cy="288001"/>
          </a:xfrm>
          <a:prstGeom prst="rect">
            <a:avLst/>
          </a:prstGeom>
        </p:spPr>
        <p:txBody>
          <a:bodyPr/>
          <a:lstStyle>
            <a:lvl1pPr>
              <a:defRPr sz="1600" b="0" baseline="0">
                <a:solidFill>
                  <a:schemeClr val="bg1"/>
                </a:solidFill>
              </a:defRPr>
            </a:lvl1pPr>
          </a:lstStyle>
          <a:p>
            <a:pPr lvl="0"/>
            <a:r>
              <a:rPr lang="es-ES"/>
              <a:t>Subtítulo</a:t>
            </a:r>
          </a:p>
        </p:txBody>
      </p:sp>
      <p:sp>
        <p:nvSpPr>
          <p:cNvPr id="17" name="Marcador de texto 4"/>
          <p:cNvSpPr>
            <a:spLocks noGrp="1"/>
          </p:cNvSpPr>
          <p:nvPr>
            <p:ph type="body" sz="quarter" idx="19" hasCustomPrompt="1"/>
          </p:nvPr>
        </p:nvSpPr>
        <p:spPr>
          <a:xfrm>
            <a:off x="247330" y="6526649"/>
            <a:ext cx="7144814" cy="258063"/>
          </a:xfrm>
          <a:prstGeom prst="rect">
            <a:avLst/>
          </a:prstGeom>
        </p:spPr>
        <p:txBody>
          <a:bodyPr/>
          <a:lstStyle>
            <a:lvl1pPr>
              <a:defRPr sz="900" cap="all" baseline="0"/>
            </a:lvl1pPr>
          </a:lstStyle>
          <a:p>
            <a:pPr lvl="0"/>
            <a:r>
              <a:rPr lang="es-ES" dirty="0"/>
              <a:t>NOMBRE DEL DEPARTAMENTO</a:t>
            </a:r>
            <a:endParaRPr lang="es-ES_tradnl" dirty="0"/>
          </a:p>
        </p:txBody>
      </p:sp>
      <p:sp>
        <p:nvSpPr>
          <p:cNvPr id="18" name="Título 1"/>
          <p:cNvSpPr>
            <a:spLocks noGrp="1"/>
          </p:cNvSpPr>
          <p:nvPr>
            <p:ph type="title" hasCustomPrompt="1"/>
          </p:nvPr>
        </p:nvSpPr>
        <p:spPr>
          <a:xfrm>
            <a:off x="292327" y="140279"/>
            <a:ext cx="8491972" cy="282859"/>
          </a:xfrm>
          <a:prstGeom prst="rect">
            <a:avLst/>
          </a:prstGeom>
        </p:spPr>
        <p:txBody>
          <a:bodyPr/>
          <a:lstStyle>
            <a:lvl1pPr>
              <a:defRPr sz="1800" b="1" cap="all" baseline="0">
                <a:solidFill>
                  <a:schemeClr val="bg1"/>
                </a:solidFill>
              </a:defRPr>
            </a:lvl1pPr>
          </a:lstStyle>
          <a:p>
            <a:r>
              <a:rPr lang="es-ES_tradnl" dirty="0"/>
              <a:t>ESCRIBE TÍTULO AQUÍ</a:t>
            </a:r>
          </a:p>
        </p:txBody>
      </p:sp>
      <p:sp>
        <p:nvSpPr>
          <p:cNvPr id="13" name="Marcador de contenido 2"/>
          <p:cNvSpPr>
            <a:spLocks noGrp="1"/>
          </p:cNvSpPr>
          <p:nvPr>
            <p:ph sz="quarter" idx="18"/>
          </p:nvPr>
        </p:nvSpPr>
        <p:spPr>
          <a:xfrm>
            <a:off x="6157224" y="3737157"/>
            <a:ext cx="5483391" cy="2503819"/>
          </a:xfrm>
          <a:prstGeom prst="rect">
            <a:avLst/>
          </a:prstGeom>
        </p:spPr>
        <p:txBody>
          <a:bodyPr/>
          <a:lstStyle>
            <a:lvl1pPr>
              <a:lnSpc>
                <a:spcPts val="2160"/>
              </a:lnSpc>
              <a:spcBef>
                <a:spcPts val="0"/>
              </a:spcBef>
              <a:spcAft>
                <a:spcPts val="432"/>
              </a:spcAft>
              <a:defRPr sz="1800" b="1"/>
            </a:lvl1pPr>
            <a:lvl2pPr marL="540000">
              <a:lnSpc>
                <a:spcPts val="2160"/>
              </a:lnSpc>
              <a:spcBef>
                <a:spcPts val="0"/>
              </a:spcBef>
              <a:spcAft>
                <a:spcPts val="432"/>
              </a:spcAft>
              <a:defRPr sz="1800">
                <a:solidFill>
                  <a:srgbClr val="B35C48"/>
                </a:solidFill>
              </a:defRPr>
            </a:lvl2pPr>
            <a:lvl3pPr marL="990000">
              <a:lnSpc>
                <a:spcPts val="2160"/>
              </a:lnSpc>
              <a:spcBef>
                <a:spcPts val="0"/>
              </a:spcBef>
              <a:spcAft>
                <a:spcPts val="432"/>
              </a:spcAft>
              <a:defRPr sz="1800" i="1"/>
            </a:lvl3pPr>
            <a:lvl4pPr marL="1429200">
              <a:lnSpc>
                <a:spcPts val="2160"/>
              </a:lnSpc>
              <a:spcBef>
                <a:spcPts val="0"/>
              </a:spcBef>
              <a:spcAft>
                <a:spcPts val="432"/>
              </a:spcAft>
              <a:defRPr sz="1600"/>
            </a:lvl4pPr>
            <a:lvl5pPr marL="1882800">
              <a:lnSpc>
                <a:spcPts val="2160"/>
              </a:lnSpc>
              <a:spcBef>
                <a:spcPts val="0"/>
              </a:spcBef>
              <a:spcAft>
                <a:spcPts val="432"/>
              </a:spcAft>
              <a:defRPr sz="1600" i="1"/>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2371249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extLst mod="1">
    <p:ext uri="{DCECCB84-F9BA-43D5-87BE-67443E8EF086}">
      <p15:sldGuideLst xmlns:p15="http://schemas.microsoft.com/office/powerpoint/2012/main">
        <p15:guide id="1" orient="horz"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15.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ángulo 5" descr=" " title=" "/>
          <p:cNvSpPr/>
          <p:nvPr userDrawn="1"/>
        </p:nvSpPr>
        <p:spPr>
          <a:xfrm>
            <a:off x="0" y="0"/>
            <a:ext cx="85790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a:p>
        </p:txBody>
      </p:sp>
      <p:pic>
        <p:nvPicPr>
          <p:cNvPr id="2" name="Imagen 1" descr="Fachada Banco de España" title="Fotografía"/>
          <p:cNvPicPr>
            <a:picLocks noChangeAspect="1"/>
          </p:cNvPicPr>
          <p:nvPr userDrawn="1"/>
        </p:nvPicPr>
        <p:blipFill rotWithShape="1">
          <a:blip r:embed="rId3" cstate="screen">
            <a:extLst>
              <a:ext uri="{28A0092B-C50C-407E-A947-70E740481C1C}">
                <a14:useLocalDpi xmlns:a14="http://schemas.microsoft.com/office/drawing/2010/main" val="0"/>
              </a:ext>
            </a:extLst>
          </a:blip>
          <a:srcRect l="-112"/>
          <a:stretch/>
        </p:blipFill>
        <p:spPr>
          <a:xfrm>
            <a:off x="7617499" y="0"/>
            <a:ext cx="4582796" cy="6866678"/>
          </a:xfrm>
          <a:prstGeom prst="rect">
            <a:avLst/>
          </a:prstGeom>
        </p:spPr>
      </p:pic>
      <p:pic>
        <p:nvPicPr>
          <p:cNvPr id="9" name="Imagen 8" descr="Banco de España Eurosistema" title="Logotipo"/>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89342" y="258598"/>
            <a:ext cx="1818226" cy="630026"/>
          </a:xfrm>
          <a:prstGeom prst="rect">
            <a:avLst/>
          </a:prstGeom>
        </p:spPr>
      </p:pic>
    </p:spTree>
    <p:extLst>
      <p:ext uri="{BB962C8B-B14F-4D97-AF65-F5344CB8AC3E}">
        <p14:creationId xmlns:p14="http://schemas.microsoft.com/office/powerpoint/2010/main" val="2714874743"/>
      </p:ext>
    </p:extLst>
  </p:cSld>
  <p:clrMap bg1="lt1" tx1="dk1" bg2="lt2" tx2="dk2" accent1="accent1" accent2="accent2" accent3="accent3" accent4="accent4" accent5="accent5" accent6="accent6" hlink="hlink" folHlink="folHlink"/>
  <p:sldLayoutIdLst>
    <p:sldLayoutId id="2147483695" r:id="rId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BdE Neue Helvetica 55 Roman"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descr="Fachada Banco de España" title="Fotografía"/>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887755" cy="6451970"/>
          </a:xfrm>
          <a:prstGeom prst="rect">
            <a:avLst/>
          </a:prstGeom>
        </p:spPr>
      </p:pic>
      <p:sp>
        <p:nvSpPr>
          <p:cNvPr id="18" name="Rectángulo 17" descr=" " title=" "/>
          <p:cNvSpPr/>
          <p:nvPr userDrawn="1"/>
        </p:nvSpPr>
        <p:spPr>
          <a:xfrm>
            <a:off x="3551041" y="0"/>
            <a:ext cx="8640960" cy="6451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pic>
        <p:nvPicPr>
          <p:cNvPr id="7" name="Imagen 6" descr="Banco de España Eurosistema" title="Logotipo"/>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270256" y="149007"/>
            <a:ext cx="1818226" cy="630026"/>
          </a:xfrm>
          <a:prstGeom prst="rect">
            <a:avLst/>
          </a:prstGeom>
        </p:spPr>
      </p:pic>
      <p:sp>
        <p:nvSpPr>
          <p:cNvPr id="12" name="Marcador de número de diapositiva 5"/>
          <p:cNvSpPr>
            <a:spLocks noGrp="1"/>
          </p:cNvSpPr>
          <p:nvPr>
            <p:ph type="sldNum" sz="quarter" idx="4"/>
          </p:nvPr>
        </p:nvSpPr>
        <p:spPr>
          <a:xfrm>
            <a:off x="11170427" y="6488763"/>
            <a:ext cx="632987" cy="304827"/>
          </a:xfrm>
          <a:prstGeom prst="rect">
            <a:avLst/>
          </a:prstGeom>
        </p:spPr>
        <p:txBody>
          <a:bodyPr rIns="0"/>
          <a:lstStyle>
            <a:lvl1pPr algn="r">
              <a:defRPr sz="1200">
                <a:latin typeface="BdE Neue Helvetica 55 Roman" panose="020B0604020202020204" pitchFamily="34" charset="0"/>
              </a:defRPr>
            </a:lvl1pPr>
          </a:lstStyle>
          <a:p>
            <a:fld id="{A58C8573-A6E0-47AA-817A-34AF5765DF85}" type="slidenum">
              <a:rPr lang="es-ES" smtClean="0"/>
              <a:pPr/>
              <a:t>‹Nº›</a:t>
            </a:fld>
            <a:endParaRPr lang="es-ES" dirty="0"/>
          </a:p>
        </p:txBody>
      </p:sp>
      <p:cxnSp>
        <p:nvCxnSpPr>
          <p:cNvPr id="9" name="Conector recto 8" descr=" " title=" "/>
          <p:cNvCxnSpPr/>
          <p:nvPr userDrawn="1"/>
        </p:nvCxnSpPr>
        <p:spPr>
          <a:xfrm>
            <a:off x="0" y="6445798"/>
            <a:ext cx="12207317" cy="7538"/>
          </a:xfrm>
          <a:prstGeom prst="line">
            <a:avLst/>
          </a:prstGeom>
          <a:ln w="12700">
            <a:solidFill>
              <a:srgbClr val="B35C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33230562"/>
      </p:ext>
    </p:extLst>
  </p:cSld>
  <p:clrMap bg1="lt1" tx1="dk1" bg2="lt2" tx2="dk2" accent1="accent1" accent2="accent2" accent3="accent3" accent4="accent4" accent5="accent5" accent6="accent6" hlink="hlink" folHlink="folHlink"/>
  <p:sldLayoutIdLst>
    <p:sldLayoutId id="2147483744" r:id="rId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Marcador de número de diapositiva 5"/>
          <p:cNvSpPr>
            <a:spLocks noGrp="1"/>
          </p:cNvSpPr>
          <p:nvPr>
            <p:ph type="sldNum" sz="quarter" idx="4"/>
          </p:nvPr>
        </p:nvSpPr>
        <p:spPr>
          <a:xfrm>
            <a:off x="11189786" y="6488763"/>
            <a:ext cx="632987" cy="304827"/>
          </a:xfrm>
          <a:prstGeom prst="rect">
            <a:avLst/>
          </a:prstGeom>
        </p:spPr>
        <p:txBody>
          <a:bodyPr rIns="0"/>
          <a:lstStyle>
            <a:lvl1pPr algn="r">
              <a:defRPr sz="1200">
                <a:latin typeface="BdE Neue Helvetica 55 Roman" panose="020B0604020202020204" pitchFamily="34" charset="0"/>
              </a:defRPr>
            </a:lvl1pPr>
          </a:lstStyle>
          <a:p>
            <a:fld id="{A58C8573-A6E0-47AA-817A-34AF5765DF85}" type="slidenum">
              <a:rPr lang="es-ES" smtClean="0"/>
              <a:pPr/>
              <a:t>‹Nº›</a:t>
            </a:fld>
            <a:endParaRPr lang="es-ES"/>
          </a:p>
        </p:txBody>
      </p:sp>
      <p:sp>
        <p:nvSpPr>
          <p:cNvPr id="10" name="Rectángulo 9" descr=" " title=" "/>
          <p:cNvSpPr/>
          <p:nvPr userDrawn="1"/>
        </p:nvSpPr>
        <p:spPr>
          <a:xfrm>
            <a:off x="0" y="1592"/>
            <a:ext cx="12207317" cy="764704"/>
          </a:xfrm>
          <a:prstGeom prst="rect">
            <a:avLst/>
          </a:prstGeom>
          <a:solidFill>
            <a:srgbClr val="B35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cxnSp>
        <p:nvCxnSpPr>
          <p:cNvPr id="22" name="Conector recto 21" descr=" " title=" "/>
          <p:cNvCxnSpPr/>
          <p:nvPr userDrawn="1"/>
        </p:nvCxnSpPr>
        <p:spPr>
          <a:xfrm>
            <a:off x="0" y="6445798"/>
            <a:ext cx="12207317" cy="7538"/>
          </a:xfrm>
          <a:prstGeom prst="line">
            <a:avLst/>
          </a:prstGeom>
          <a:ln w="12700">
            <a:solidFill>
              <a:srgbClr val="B35C48"/>
            </a:solidFill>
          </a:ln>
        </p:spPr>
        <p:style>
          <a:lnRef idx="1">
            <a:schemeClr val="dk1"/>
          </a:lnRef>
          <a:fillRef idx="0">
            <a:schemeClr val="dk1"/>
          </a:fillRef>
          <a:effectRef idx="0">
            <a:schemeClr val="dk1"/>
          </a:effectRef>
          <a:fontRef idx="minor">
            <a:schemeClr val="tx1"/>
          </a:fontRef>
        </p:style>
      </p:cxnSp>
      <p:pic>
        <p:nvPicPr>
          <p:cNvPr id="8" name="Imagen 7" descr="Banco de España Eurosistema" title="Logo BdE"/>
          <p:cNvPicPr>
            <a:picLocks noChangeAspect="1"/>
          </p:cNvPicPr>
          <p:nvPr userDrawn="1"/>
        </p:nvPicPr>
        <p:blipFill>
          <a:blip r:embed="rId14" cstate="screen">
            <a:extLst>
              <a:ext uri="{28A0092B-C50C-407E-A947-70E740481C1C}">
                <a14:useLocalDpi xmlns:a14="http://schemas.microsoft.com/office/drawing/2010/main" val="0"/>
              </a:ext>
            </a:extLst>
          </a:blip>
          <a:stretch>
            <a:fillRect/>
          </a:stretch>
        </p:blipFill>
        <p:spPr>
          <a:xfrm>
            <a:off x="10528490" y="262270"/>
            <a:ext cx="1301298" cy="286410"/>
          </a:xfrm>
          <a:prstGeom prst="rect">
            <a:avLst/>
          </a:prstGeom>
        </p:spPr>
      </p:pic>
    </p:spTree>
    <p:extLst>
      <p:ext uri="{BB962C8B-B14F-4D97-AF65-F5344CB8AC3E}">
        <p14:creationId xmlns:p14="http://schemas.microsoft.com/office/powerpoint/2010/main" val="1369779823"/>
      </p:ext>
    </p:extLst>
  </p:cSld>
  <p:clrMap bg1="lt1" tx1="dk1" bg2="lt2" tx2="dk2" accent1="accent1" accent2="accent2" accent3="accent3" accent4="accent4" accent5="accent5" accent6="accent6" hlink="hlink" folHlink="folHlink"/>
  <p:sldLayoutIdLst>
    <p:sldLayoutId id="2147483712" r:id="rId1"/>
    <p:sldLayoutId id="2147483784" r:id="rId2"/>
    <p:sldLayoutId id="2147483714" r:id="rId3"/>
    <p:sldLayoutId id="2147483781" r:id="rId4"/>
    <p:sldLayoutId id="2147483780" r:id="rId5"/>
    <p:sldLayoutId id="2147483719" r:id="rId6"/>
    <p:sldLayoutId id="2147483720" r:id="rId7"/>
    <p:sldLayoutId id="2147483750" r:id="rId8"/>
    <p:sldLayoutId id="2147483765" r:id="rId9"/>
    <p:sldLayoutId id="2147483766" r:id="rId10"/>
    <p:sldLayoutId id="2147483767" r:id="rId11"/>
    <p:sldLayoutId id="2147483768"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ángulo 4" descr=" " title=" "/>
          <p:cNvSpPr/>
          <p:nvPr userDrawn="1"/>
        </p:nvSpPr>
        <p:spPr>
          <a:xfrm>
            <a:off x="0" y="0"/>
            <a:ext cx="8590887" cy="6866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a:p>
        </p:txBody>
      </p:sp>
      <p:pic>
        <p:nvPicPr>
          <p:cNvPr id="8" name="Imagen 7" descr="Banco de España Eurosistema" title="Logotipo"/>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89342" y="258598"/>
            <a:ext cx="1818226" cy="630026"/>
          </a:xfrm>
          <a:prstGeom prst="rect">
            <a:avLst/>
          </a:prstGeom>
        </p:spPr>
      </p:pic>
      <p:pic>
        <p:nvPicPr>
          <p:cNvPr id="11" name="Imagen 10" descr="Fachada Banco de España" title="Fotografía"/>
          <p:cNvPicPr>
            <a:picLocks noChangeAspect="1"/>
          </p:cNvPicPr>
          <p:nvPr userDrawn="1"/>
        </p:nvPicPr>
        <p:blipFill rotWithShape="1">
          <a:blip r:embed="rId4" cstate="screen">
            <a:extLst>
              <a:ext uri="{28A0092B-C50C-407E-A947-70E740481C1C}">
                <a14:useLocalDpi xmlns:a14="http://schemas.microsoft.com/office/drawing/2010/main" val="0"/>
              </a:ext>
            </a:extLst>
          </a:blip>
          <a:srcRect l="-112"/>
          <a:stretch/>
        </p:blipFill>
        <p:spPr>
          <a:xfrm>
            <a:off x="7617499" y="0"/>
            <a:ext cx="4582796" cy="6866678"/>
          </a:xfrm>
          <a:prstGeom prst="rect">
            <a:avLst/>
          </a:prstGeom>
        </p:spPr>
      </p:pic>
    </p:spTree>
    <p:extLst>
      <p:ext uri="{BB962C8B-B14F-4D97-AF65-F5344CB8AC3E}">
        <p14:creationId xmlns:p14="http://schemas.microsoft.com/office/powerpoint/2010/main" val="1804887303"/>
      </p:ext>
    </p:extLst>
  </p:cSld>
  <p:clrMap bg1="lt1" tx1="dk1" bg2="lt2" tx2="dk2" accent1="accent1" accent2="accent2" accent3="accent3" accent4="accent4" accent5="accent5" accent6="accent6" hlink="hlink" folHlink="folHlink"/>
  <p:sldLayoutIdLst>
    <p:sldLayoutId id="2147483683" r:id="rId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3"/>
          </p:nvPr>
        </p:nvSpPr>
        <p:spPr/>
        <p:txBody>
          <a:bodyPr/>
          <a:lstStyle/>
          <a:p>
            <a:endParaRPr lang="en-US" dirty="0"/>
          </a:p>
        </p:txBody>
      </p:sp>
      <p:sp>
        <p:nvSpPr>
          <p:cNvPr id="10" name="Título 9"/>
          <p:cNvSpPr>
            <a:spLocks noGrp="1"/>
          </p:cNvSpPr>
          <p:nvPr>
            <p:ph type="title"/>
          </p:nvPr>
        </p:nvSpPr>
        <p:spPr/>
        <p:txBody>
          <a:bodyPr/>
          <a:lstStyle/>
          <a:p>
            <a:r>
              <a:rPr lang="en-GB" dirty="0" smtClean="0"/>
              <a:t>HOW BANCO DE ESPAÑA IS ADDRESSING THE ENVIRONMENTAL SUSTAINABILITY OF CASH</a:t>
            </a:r>
            <a:endParaRPr lang="en-GB" dirty="0"/>
          </a:p>
        </p:txBody>
      </p:sp>
      <p:sp>
        <p:nvSpPr>
          <p:cNvPr id="11" name="Marcador de texto 10"/>
          <p:cNvSpPr>
            <a:spLocks noGrp="1"/>
          </p:cNvSpPr>
          <p:nvPr>
            <p:ph type="body" sz="quarter" idx="10"/>
          </p:nvPr>
        </p:nvSpPr>
        <p:spPr>
          <a:xfrm>
            <a:off x="529450" y="3975307"/>
            <a:ext cx="6108700" cy="260786"/>
          </a:xfrm>
        </p:spPr>
        <p:txBody>
          <a:bodyPr/>
          <a:lstStyle/>
          <a:p>
            <a:r>
              <a:rPr lang="es-ES_tradnl" dirty="0"/>
              <a:t>Carlos González </a:t>
            </a:r>
            <a:r>
              <a:rPr lang="es-ES_tradnl" dirty="0" err="1" smtClean="0"/>
              <a:t>Constán</a:t>
            </a:r>
            <a:endParaRPr lang="es-ES_tradnl" dirty="0" smtClean="0"/>
          </a:p>
          <a:p>
            <a:r>
              <a:rPr lang="es-ES_tradnl" b="0" dirty="0" smtClean="0"/>
              <a:t>Head of </a:t>
            </a:r>
            <a:r>
              <a:rPr lang="es-ES_tradnl" b="0" dirty="0" err="1" smtClean="0"/>
              <a:t>the</a:t>
            </a:r>
            <a:r>
              <a:rPr lang="es-ES_tradnl" b="0" dirty="0" smtClean="0"/>
              <a:t> </a:t>
            </a:r>
            <a:r>
              <a:rPr lang="es-ES_tradnl" b="0" dirty="0" err="1" smtClean="0"/>
              <a:t>Production</a:t>
            </a:r>
            <a:r>
              <a:rPr lang="es-ES_tradnl" b="0" dirty="0" smtClean="0"/>
              <a:t> Control Division</a:t>
            </a:r>
            <a:endParaRPr lang="es-ES_tradnl" b="0" dirty="0"/>
          </a:p>
          <a:p>
            <a:endParaRPr lang="es-ES_tradnl" dirty="0"/>
          </a:p>
          <a:p>
            <a:endParaRPr lang="es-ES_tradnl" dirty="0"/>
          </a:p>
          <a:p>
            <a:endParaRPr lang="en-US" dirty="0"/>
          </a:p>
        </p:txBody>
      </p:sp>
      <p:sp>
        <p:nvSpPr>
          <p:cNvPr id="16" name="Marcador de texto 15"/>
          <p:cNvSpPr>
            <a:spLocks noGrp="1"/>
          </p:cNvSpPr>
          <p:nvPr>
            <p:ph type="body" sz="quarter" idx="15"/>
          </p:nvPr>
        </p:nvSpPr>
        <p:spPr>
          <a:xfrm>
            <a:off x="529450" y="4987203"/>
            <a:ext cx="6108700" cy="360040"/>
          </a:xfrm>
        </p:spPr>
        <p:txBody>
          <a:bodyPr/>
          <a:lstStyle/>
          <a:p>
            <a:r>
              <a:rPr lang="es-ES_tradnl" sz="1400" dirty="0" smtClean="0"/>
              <a:t>THE FUTURE OF CASH</a:t>
            </a:r>
          </a:p>
          <a:p>
            <a:r>
              <a:rPr lang="es-ES_tradnl" sz="1400" dirty="0" smtClean="0"/>
              <a:t>Madrid</a:t>
            </a:r>
          </a:p>
          <a:p>
            <a:r>
              <a:rPr lang="es-ES_tradnl" sz="1400" dirty="0" smtClean="0"/>
              <a:t>14-16 </a:t>
            </a:r>
            <a:r>
              <a:rPr lang="es-ES_tradnl" sz="1400" dirty="0" err="1" smtClean="0"/>
              <a:t>September</a:t>
            </a:r>
            <a:r>
              <a:rPr lang="es-ES_tradnl" sz="1400" dirty="0" smtClean="0"/>
              <a:t> 2022 </a:t>
            </a:r>
            <a:endParaRPr lang="es-ES_tradnl" sz="1400" dirty="0"/>
          </a:p>
        </p:txBody>
      </p:sp>
      <p:sp>
        <p:nvSpPr>
          <p:cNvPr id="15" name="Marcador de texto 14"/>
          <p:cNvSpPr>
            <a:spLocks noGrp="1"/>
          </p:cNvSpPr>
          <p:nvPr>
            <p:ph type="body" sz="quarter" idx="14"/>
          </p:nvPr>
        </p:nvSpPr>
        <p:spPr/>
        <p:txBody>
          <a:bodyPr/>
          <a:lstStyle/>
          <a:p>
            <a:r>
              <a:rPr lang="en-GB" dirty="0"/>
              <a:t>Banknote Production Control Department</a:t>
            </a:r>
          </a:p>
          <a:p>
            <a:endParaRPr lang="en-GB" dirty="0"/>
          </a:p>
        </p:txBody>
      </p:sp>
    </p:spTree>
    <p:extLst>
      <p:ext uri="{BB962C8B-B14F-4D97-AF65-F5344CB8AC3E}">
        <p14:creationId xmlns:p14="http://schemas.microsoft.com/office/powerpoint/2010/main" val="323223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4"/>
          </p:nvPr>
        </p:nvSpPr>
        <p:spPr/>
        <p:txBody>
          <a:bodyPr/>
          <a:lstStyle/>
          <a:p>
            <a:fld id="{A58C8573-A6E0-47AA-817A-34AF5765DF85}" type="slidenum">
              <a:rPr lang="es-ES" smtClean="0"/>
              <a:pPr/>
              <a:t>10</a:t>
            </a:fld>
            <a:endParaRPr lang="es-ES"/>
          </a:p>
        </p:txBody>
      </p:sp>
      <p:sp>
        <p:nvSpPr>
          <p:cNvPr id="5" name="Marcador de texto 4"/>
          <p:cNvSpPr>
            <a:spLocks noGrp="1"/>
          </p:cNvSpPr>
          <p:nvPr>
            <p:ph type="body" sz="quarter" idx="11"/>
          </p:nvPr>
        </p:nvSpPr>
        <p:spPr/>
        <p:txBody>
          <a:bodyPr/>
          <a:lstStyle/>
          <a:p>
            <a:r>
              <a:rPr lang="en-GB" dirty="0"/>
              <a:t>Banknote production control department</a:t>
            </a:r>
          </a:p>
          <a:p>
            <a:endParaRPr lang="es-ES_tradnl" dirty="0"/>
          </a:p>
        </p:txBody>
      </p:sp>
      <p:sp>
        <p:nvSpPr>
          <p:cNvPr id="4" name="Título 3"/>
          <p:cNvSpPr>
            <a:spLocks noGrp="1"/>
          </p:cNvSpPr>
          <p:nvPr>
            <p:ph type="title"/>
          </p:nvPr>
        </p:nvSpPr>
        <p:spPr/>
        <p:txBody>
          <a:bodyPr/>
          <a:lstStyle/>
          <a:p>
            <a:r>
              <a:rPr lang="en-US" dirty="0"/>
              <a:t>II. </a:t>
            </a:r>
            <a:r>
              <a:rPr lang="en-US" dirty="0" smtClean="0"/>
              <a:t>2. National context</a:t>
            </a:r>
            <a:endParaRPr lang="en-US" dirty="0"/>
          </a:p>
        </p:txBody>
      </p:sp>
      <p:sp>
        <p:nvSpPr>
          <p:cNvPr id="7" name="Marcador de contenido 6"/>
          <p:cNvSpPr>
            <a:spLocks noGrp="1"/>
          </p:cNvSpPr>
          <p:nvPr>
            <p:ph sz="quarter" idx="13"/>
          </p:nvPr>
        </p:nvSpPr>
        <p:spPr>
          <a:xfrm>
            <a:off x="305105" y="764704"/>
            <a:ext cx="11340000" cy="5616624"/>
          </a:xfrm>
        </p:spPr>
        <p:txBody>
          <a:bodyPr/>
          <a:lstStyle/>
          <a:p>
            <a:pPr marL="342900" indent="-342900" algn="just">
              <a:lnSpc>
                <a:spcPct val="150000"/>
              </a:lnSpc>
              <a:spcAft>
                <a:spcPts val="1800"/>
              </a:spcAft>
              <a:buFont typeface="+mj-lt"/>
              <a:buAutoNum type="arabicPeriod"/>
            </a:pPr>
            <a:r>
              <a:rPr lang="en-GB" dirty="0" smtClean="0">
                <a:solidFill>
                  <a:schemeClr val="accent1"/>
                </a:solidFill>
              </a:rPr>
              <a:t>Specific features of the national cash cycle</a:t>
            </a:r>
          </a:p>
        </p:txBody>
      </p:sp>
      <p:pic>
        <p:nvPicPr>
          <p:cNvPr id="3" name="Imagen 2"/>
          <p:cNvPicPr>
            <a:picLocks noChangeAspect="1"/>
          </p:cNvPicPr>
          <p:nvPr/>
        </p:nvPicPr>
        <p:blipFill>
          <a:blip r:embed="rId3"/>
          <a:stretch>
            <a:fillRect/>
          </a:stretch>
        </p:blipFill>
        <p:spPr>
          <a:xfrm>
            <a:off x="1343472" y="1263664"/>
            <a:ext cx="8534618" cy="5117664"/>
          </a:xfrm>
          <a:prstGeom prst="rect">
            <a:avLst/>
          </a:prstGeom>
        </p:spPr>
      </p:pic>
    </p:spTree>
    <p:extLst>
      <p:ext uri="{BB962C8B-B14F-4D97-AF65-F5344CB8AC3E}">
        <p14:creationId xmlns:p14="http://schemas.microsoft.com/office/powerpoint/2010/main" val="2504066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4"/>
          </p:nvPr>
        </p:nvSpPr>
        <p:spPr/>
        <p:txBody>
          <a:bodyPr/>
          <a:lstStyle/>
          <a:p>
            <a:fld id="{A58C8573-A6E0-47AA-817A-34AF5765DF85}" type="slidenum">
              <a:rPr lang="es-ES" smtClean="0"/>
              <a:pPr/>
              <a:t>11</a:t>
            </a:fld>
            <a:endParaRPr lang="es-ES"/>
          </a:p>
        </p:txBody>
      </p:sp>
      <p:sp>
        <p:nvSpPr>
          <p:cNvPr id="5" name="Marcador de texto 4"/>
          <p:cNvSpPr>
            <a:spLocks noGrp="1"/>
          </p:cNvSpPr>
          <p:nvPr>
            <p:ph type="body" sz="quarter" idx="11"/>
          </p:nvPr>
        </p:nvSpPr>
        <p:spPr/>
        <p:txBody>
          <a:bodyPr/>
          <a:lstStyle/>
          <a:p>
            <a:r>
              <a:rPr lang="en-GB" dirty="0"/>
              <a:t>Banknote production control department</a:t>
            </a:r>
          </a:p>
          <a:p>
            <a:endParaRPr lang="es-ES_tradnl" dirty="0"/>
          </a:p>
        </p:txBody>
      </p:sp>
      <p:sp>
        <p:nvSpPr>
          <p:cNvPr id="4" name="Título 3"/>
          <p:cNvSpPr>
            <a:spLocks noGrp="1"/>
          </p:cNvSpPr>
          <p:nvPr>
            <p:ph type="title"/>
          </p:nvPr>
        </p:nvSpPr>
        <p:spPr/>
        <p:txBody>
          <a:bodyPr/>
          <a:lstStyle/>
          <a:p>
            <a:r>
              <a:rPr lang="en-US" dirty="0"/>
              <a:t>II. </a:t>
            </a:r>
            <a:r>
              <a:rPr lang="en-US" dirty="0" smtClean="0"/>
              <a:t>2. National context</a:t>
            </a:r>
            <a:endParaRPr lang="en-US" dirty="0"/>
          </a:p>
        </p:txBody>
      </p:sp>
      <p:sp>
        <p:nvSpPr>
          <p:cNvPr id="7" name="Marcador de contenido 6"/>
          <p:cNvSpPr>
            <a:spLocks noGrp="1"/>
          </p:cNvSpPr>
          <p:nvPr>
            <p:ph sz="quarter" idx="13"/>
          </p:nvPr>
        </p:nvSpPr>
        <p:spPr>
          <a:xfrm>
            <a:off x="292327" y="1168088"/>
            <a:ext cx="11340000" cy="5616624"/>
          </a:xfrm>
        </p:spPr>
        <p:txBody>
          <a:bodyPr/>
          <a:lstStyle/>
          <a:p>
            <a:pPr marL="342900" indent="-342900" algn="just">
              <a:lnSpc>
                <a:spcPct val="150000"/>
              </a:lnSpc>
              <a:spcAft>
                <a:spcPts val="1800"/>
              </a:spcAft>
              <a:buFont typeface="+mj-lt"/>
              <a:buAutoNum type="arabicPeriod" startAt="2"/>
            </a:pPr>
            <a:r>
              <a:rPr lang="en-GB" dirty="0" smtClean="0">
                <a:solidFill>
                  <a:schemeClr val="accent1"/>
                </a:solidFill>
              </a:rPr>
              <a:t>National </a:t>
            </a:r>
            <a:r>
              <a:rPr lang="en-GB" dirty="0">
                <a:solidFill>
                  <a:schemeClr val="accent1"/>
                </a:solidFill>
              </a:rPr>
              <a:t>regulation on cash and on sustainability</a:t>
            </a:r>
          </a:p>
          <a:p>
            <a:pPr marL="342900" indent="-342900" algn="just">
              <a:lnSpc>
                <a:spcPct val="150000"/>
              </a:lnSpc>
              <a:spcAft>
                <a:spcPts val="1800"/>
              </a:spcAft>
              <a:buFont typeface="+mj-lt"/>
              <a:buAutoNum type="arabicPeriod" startAt="2"/>
            </a:pPr>
            <a:r>
              <a:rPr lang="en-GB" dirty="0" smtClean="0">
                <a:solidFill>
                  <a:schemeClr val="accent1"/>
                </a:solidFill>
              </a:rPr>
              <a:t>Incorporation of the Spanish in-house separate PWs IMBISA</a:t>
            </a:r>
          </a:p>
          <a:p>
            <a:pPr marL="342900" indent="-342900" algn="just">
              <a:lnSpc>
                <a:spcPct val="150000"/>
              </a:lnSpc>
              <a:spcAft>
                <a:spcPts val="1800"/>
              </a:spcAft>
              <a:buFont typeface="+mj-lt"/>
              <a:buAutoNum type="arabicPeriod" startAt="2"/>
            </a:pPr>
            <a:r>
              <a:rPr lang="en-GB" dirty="0" smtClean="0">
                <a:solidFill>
                  <a:schemeClr val="accent1"/>
                </a:solidFill>
              </a:rPr>
              <a:t>Construction of IMBISA new premises</a:t>
            </a:r>
          </a:p>
        </p:txBody>
      </p:sp>
      <p:pic>
        <p:nvPicPr>
          <p:cNvPr id="3" name="Imagen 2"/>
          <p:cNvPicPr>
            <a:picLocks noChangeAspect="1"/>
          </p:cNvPicPr>
          <p:nvPr/>
        </p:nvPicPr>
        <p:blipFill>
          <a:blip r:embed="rId3"/>
          <a:stretch>
            <a:fillRect/>
          </a:stretch>
        </p:blipFill>
        <p:spPr>
          <a:xfrm>
            <a:off x="695400" y="3517620"/>
            <a:ext cx="4778180" cy="2295857"/>
          </a:xfrm>
          <a:prstGeom prst="rect">
            <a:avLst/>
          </a:prstGeom>
        </p:spPr>
      </p:pic>
      <p:pic>
        <p:nvPicPr>
          <p:cNvPr id="6" name="Imagen 5"/>
          <p:cNvPicPr>
            <a:picLocks noChangeAspect="1"/>
          </p:cNvPicPr>
          <p:nvPr/>
        </p:nvPicPr>
        <p:blipFill>
          <a:blip r:embed="rId4"/>
          <a:stretch>
            <a:fillRect/>
          </a:stretch>
        </p:blipFill>
        <p:spPr>
          <a:xfrm>
            <a:off x="8949094" y="846901"/>
            <a:ext cx="2808312" cy="1663859"/>
          </a:xfrm>
          <a:prstGeom prst="rect">
            <a:avLst/>
          </a:prstGeom>
          <a:ln>
            <a:solidFill>
              <a:schemeClr val="accent1">
                <a:shade val="50000"/>
              </a:schemeClr>
            </a:solidFill>
          </a:ln>
        </p:spPr>
      </p:pic>
      <p:pic>
        <p:nvPicPr>
          <p:cNvPr id="8" name="Imagen 7"/>
          <p:cNvPicPr>
            <a:picLocks noChangeAspect="1"/>
          </p:cNvPicPr>
          <p:nvPr/>
        </p:nvPicPr>
        <p:blipFill rotWithShape="1">
          <a:blip r:embed="rId5"/>
          <a:srcRect l="12491" r="12557"/>
          <a:stretch/>
        </p:blipFill>
        <p:spPr>
          <a:xfrm>
            <a:off x="5903979" y="2828262"/>
            <a:ext cx="2880320" cy="1587282"/>
          </a:xfrm>
          <a:prstGeom prst="rect">
            <a:avLst/>
          </a:prstGeom>
          <a:ln>
            <a:solidFill>
              <a:schemeClr val="accent1">
                <a:shade val="50000"/>
              </a:schemeClr>
            </a:solidFill>
          </a:ln>
        </p:spPr>
      </p:pic>
      <p:pic>
        <p:nvPicPr>
          <p:cNvPr id="9" name="Imagen 8"/>
          <p:cNvPicPr>
            <a:picLocks noChangeAspect="1"/>
          </p:cNvPicPr>
          <p:nvPr/>
        </p:nvPicPr>
        <p:blipFill rotWithShape="1">
          <a:blip r:embed="rId6"/>
          <a:srcRect l="21392" r="12609" b="22826"/>
          <a:stretch/>
        </p:blipFill>
        <p:spPr>
          <a:xfrm>
            <a:off x="8717704" y="2510760"/>
            <a:ext cx="3051565" cy="1583597"/>
          </a:xfrm>
          <a:prstGeom prst="rect">
            <a:avLst/>
          </a:prstGeom>
          <a:ln>
            <a:solidFill>
              <a:schemeClr val="accent1">
                <a:shade val="50000"/>
              </a:schemeClr>
            </a:solidFill>
          </a:ln>
        </p:spPr>
      </p:pic>
      <p:pic>
        <p:nvPicPr>
          <p:cNvPr id="10" name="Imagen 9"/>
          <p:cNvPicPr>
            <a:picLocks noChangeAspect="1"/>
          </p:cNvPicPr>
          <p:nvPr/>
        </p:nvPicPr>
        <p:blipFill rotWithShape="1">
          <a:blip r:embed="rId7"/>
          <a:srcRect l="33397" t="20924" r="12367" b="38577"/>
          <a:stretch/>
        </p:blipFill>
        <p:spPr>
          <a:xfrm>
            <a:off x="6640717" y="4324190"/>
            <a:ext cx="5013334" cy="1995102"/>
          </a:xfrm>
          <a:prstGeom prst="rect">
            <a:avLst/>
          </a:prstGeom>
          <a:ln>
            <a:solidFill>
              <a:schemeClr val="accent1"/>
            </a:solidFill>
          </a:ln>
        </p:spPr>
      </p:pic>
    </p:spTree>
    <p:extLst>
      <p:ext uri="{BB962C8B-B14F-4D97-AF65-F5344CB8AC3E}">
        <p14:creationId xmlns:p14="http://schemas.microsoft.com/office/powerpoint/2010/main" val="2052914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4"/>
          </p:nvPr>
        </p:nvSpPr>
        <p:spPr/>
        <p:txBody>
          <a:bodyPr/>
          <a:lstStyle/>
          <a:p>
            <a:fld id="{A58C8573-A6E0-47AA-817A-34AF5765DF85}" type="slidenum">
              <a:rPr lang="es-ES" smtClean="0"/>
              <a:pPr/>
              <a:t>12</a:t>
            </a:fld>
            <a:endParaRPr lang="es-ES"/>
          </a:p>
        </p:txBody>
      </p:sp>
      <p:sp>
        <p:nvSpPr>
          <p:cNvPr id="5" name="Marcador de texto 4"/>
          <p:cNvSpPr>
            <a:spLocks noGrp="1"/>
          </p:cNvSpPr>
          <p:nvPr>
            <p:ph type="body" sz="quarter" idx="11"/>
          </p:nvPr>
        </p:nvSpPr>
        <p:spPr/>
        <p:txBody>
          <a:bodyPr/>
          <a:lstStyle/>
          <a:p>
            <a:r>
              <a:rPr lang="en-GB" dirty="0"/>
              <a:t>Banknote production control department</a:t>
            </a:r>
          </a:p>
          <a:p>
            <a:endParaRPr lang="es-ES_tradnl" dirty="0"/>
          </a:p>
        </p:txBody>
      </p:sp>
      <p:sp>
        <p:nvSpPr>
          <p:cNvPr id="4" name="Título 3"/>
          <p:cNvSpPr>
            <a:spLocks noGrp="1"/>
          </p:cNvSpPr>
          <p:nvPr>
            <p:ph type="title"/>
          </p:nvPr>
        </p:nvSpPr>
        <p:spPr/>
        <p:txBody>
          <a:bodyPr/>
          <a:lstStyle/>
          <a:p>
            <a:r>
              <a:rPr lang="en-US" dirty="0"/>
              <a:t>II. </a:t>
            </a:r>
            <a:r>
              <a:rPr lang="en-US" dirty="0" smtClean="0"/>
              <a:t>2. National context</a:t>
            </a:r>
            <a:endParaRPr lang="en-US" dirty="0"/>
          </a:p>
        </p:txBody>
      </p:sp>
      <p:sp>
        <p:nvSpPr>
          <p:cNvPr id="7" name="Marcador de contenido 6"/>
          <p:cNvSpPr>
            <a:spLocks noGrp="1"/>
          </p:cNvSpPr>
          <p:nvPr>
            <p:ph sz="quarter" idx="13"/>
          </p:nvPr>
        </p:nvSpPr>
        <p:spPr>
          <a:xfrm>
            <a:off x="305105" y="764704"/>
            <a:ext cx="11340000" cy="5616624"/>
          </a:xfrm>
        </p:spPr>
        <p:txBody>
          <a:bodyPr/>
          <a:lstStyle/>
          <a:p>
            <a:pPr marL="342900" indent="-342900" algn="just">
              <a:lnSpc>
                <a:spcPct val="150000"/>
              </a:lnSpc>
              <a:spcAft>
                <a:spcPts val="1800"/>
              </a:spcAft>
              <a:buFont typeface="+mj-lt"/>
              <a:buAutoNum type="arabicPeriod" startAt="5"/>
            </a:pPr>
            <a:r>
              <a:rPr lang="en-GB" dirty="0" err="1" smtClean="0">
                <a:solidFill>
                  <a:schemeClr val="accent1"/>
                </a:solidFill>
              </a:rPr>
              <a:t>BdE</a:t>
            </a:r>
            <a:r>
              <a:rPr lang="en-GB" dirty="0" smtClean="0">
                <a:solidFill>
                  <a:schemeClr val="accent1"/>
                </a:solidFill>
              </a:rPr>
              <a:t> </a:t>
            </a:r>
            <a:r>
              <a:rPr lang="en-GB" dirty="0">
                <a:solidFill>
                  <a:schemeClr val="accent1"/>
                </a:solidFill>
              </a:rPr>
              <a:t>S</a:t>
            </a:r>
            <a:r>
              <a:rPr lang="en-GB" dirty="0" smtClean="0">
                <a:solidFill>
                  <a:schemeClr val="accent1"/>
                </a:solidFill>
              </a:rPr>
              <a:t>trategic Plan 2024 (Environmental Sustainability)</a:t>
            </a:r>
          </a:p>
          <a:p>
            <a:pPr lvl="1" algn="just">
              <a:lnSpc>
                <a:spcPct val="150000"/>
              </a:lnSpc>
              <a:spcAft>
                <a:spcPts val="1800"/>
              </a:spcAft>
            </a:pPr>
            <a:r>
              <a:rPr lang="en-US" dirty="0" smtClean="0">
                <a:solidFill>
                  <a:schemeClr val="tx1"/>
                </a:solidFill>
              </a:rPr>
              <a:t>Context analysis: “</a:t>
            </a:r>
            <a:r>
              <a:rPr lang="en-US" i="1" dirty="0" smtClean="0">
                <a:solidFill>
                  <a:schemeClr val="tx1"/>
                </a:solidFill>
              </a:rPr>
              <a:t>A </a:t>
            </a:r>
            <a:r>
              <a:rPr lang="en-US" i="1" dirty="0">
                <a:solidFill>
                  <a:schemeClr val="tx1"/>
                </a:solidFill>
              </a:rPr>
              <a:t>new area to be taken into account is the growing social demand for environmental sustainability and social responsibility to be put on the public agenda. This is expected to lead to regulatory developments that affect the Banco de España and financial institutions, in terms of identifying and managing the new risks in this field.</a:t>
            </a:r>
            <a:r>
              <a:rPr lang="en-US" dirty="0">
                <a:solidFill>
                  <a:schemeClr val="tx1"/>
                </a:solidFill>
              </a:rPr>
              <a:t>”	</a:t>
            </a:r>
          </a:p>
          <a:p>
            <a:pPr lvl="1" algn="just">
              <a:lnSpc>
                <a:spcPct val="150000"/>
              </a:lnSpc>
              <a:spcAft>
                <a:spcPts val="1800"/>
              </a:spcAft>
            </a:pPr>
            <a:r>
              <a:rPr lang="en-GB" dirty="0" smtClean="0">
                <a:solidFill>
                  <a:schemeClr val="tx1"/>
                </a:solidFill>
              </a:rPr>
              <a:t>Plan 5.6. </a:t>
            </a:r>
            <a:r>
              <a:rPr lang="en-US" dirty="0">
                <a:solidFill>
                  <a:schemeClr val="tx1"/>
                </a:solidFill>
              </a:rPr>
              <a:t>Promotion of </a:t>
            </a:r>
            <a:r>
              <a:rPr lang="en-US" dirty="0" smtClean="0">
                <a:solidFill>
                  <a:schemeClr val="tx1"/>
                </a:solidFill>
              </a:rPr>
              <a:t>sustainability and </a:t>
            </a:r>
            <a:r>
              <a:rPr lang="en-US" dirty="0">
                <a:solidFill>
                  <a:schemeClr val="tx1"/>
                </a:solidFill>
              </a:rPr>
              <a:t>social responsibility </a:t>
            </a:r>
            <a:r>
              <a:rPr lang="en-US" dirty="0" smtClean="0">
                <a:solidFill>
                  <a:schemeClr val="tx1"/>
                </a:solidFill>
              </a:rPr>
              <a:t>at the </a:t>
            </a:r>
            <a:r>
              <a:rPr lang="en-US" dirty="0">
                <a:solidFill>
                  <a:schemeClr val="tx1"/>
                </a:solidFill>
              </a:rPr>
              <a:t>Banco de </a:t>
            </a:r>
            <a:r>
              <a:rPr lang="en-US" dirty="0" smtClean="0">
                <a:solidFill>
                  <a:schemeClr val="tx1"/>
                </a:solidFill>
              </a:rPr>
              <a:t>España</a:t>
            </a:r>
          </a:p>
          <a:p>
            <a:pPr lvl="1" algn="just">
              <a:lnSpc>
                <a:spcPct val="150000"/>
              </a:lnSpc>
              <a:spcAft>
                <a:spcPts val="1800"/>
              </a:spcAft>
            </a:pPr>
            <a:r>
              <a:rPr lang="en-US" dirty="0" smtClean="0">
                <a:solidFill>
                  <a:schemeClr val="tx1"/>
                </a:solidFill>
              </a:rPr>
              <a:t>“</a:t>
            </a:r>
            <a:r>
              <a:rPr lang="en-US" i="1" dirty="0">
                <a:solidFill>
                  <a:schemeClr val="tx1"/>
                </a:solidFill>
              </a:rPr>
              <a:t>adopting an active role in social and </a:t>
            </a:r>
            <a:r>
              <a:rPr lang="en-US" i="1" dirty="0" smtClean="0">
                <a:solidFill>
                  <a:schemeClr val="tx1"/>
                </a:solidFill>
              </a:rPr>
              <a:t>environmental matters</a:t>
            </a:r>
            <a:r>
              <a:rPr lang="en-US" dirty="0" smtClean="0">
                <a:solidFill>
                  <a:schemeClr val="tx1"/>
                </a:solidFill>
              </a:rPr>
              <a:t>”</a:t>
            </a:r>
            <a:endParaRPr lang="en-GB" dirty="0" smtClean="0">
              <a:solidFill>
                <a:schemeClr val="tx1"/>
              </a:solidFill>
            </a:endParaRPr>
          </a:p>
          <a:p>
            <a:pPr lvl="1" algn="just">
              <a:lnSpc>
                <a:spcPct val="150000"/>
              </a:lnSpc>
              <a:spcAft>
                <a:spcPts val="1800"/>
              </a:spcAft>
            </a:pPr>
            <a:r>
              <a:rPr lang="en-GB" dirty="0" smtClean="0">
                <a:solidFill>
                  <a:schemeClr val="accent1"/>
                </a:solidFill>
              </a:rPr>
              <a:t>(...)</a:t>
            </a:r>
          </a:p>
        </p:txBody>
      </p:sp>
      <p:pic>
        <p:nvPicPr>
          <p:cNvPr id="6" name="Imagen 5"/>
          <p:cNvPicPr>
            <a:picLocks noChangeAspect="1"/>
          </p:cNvPicPr>
          <p:nvPr/>
        </p:nvPicPr>
        <p:blipFill>
          <a:blip r:embed="rId3"/>
          <a:stretch>
            <a:fillRect/>
          </a:stretch>
        </p:blipFill>
        <p:spPr>
          <a:xfrm>
            <a:off x="8731834" y="3678777"/>
            <a:ext cx="2763156" cy="2751830"/>
          </a:xfrm>
          <a:prstGeom prst="rect">
            <a:avLst/>
          </a:prstGeom>
        </p:spPr>
      </p:pic>
    </p:spTree>
    <p:extLst>
      <p:ext uri="{BB962C8B-B14F-4D97-AF65-F5344CB8AC3E}">
        <p14:creationId xmlns:p14="http://schemas.microsoft.com/office/powerpoint/2010/main" val="3911379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4"/>
          </p:nvPr>
        </p:nvSpPr>
        <p:spPr/>
        <p:txBody>
          <a:bodyPr/>
          <a:lstStyle/>
          <a:p>
            <a:fld id="{A58C8573-A6E0-47AA-817A-34AF5765DF85}" type="slidenum">
              <a:rPr lang="es-ES" smtClean="0"/>
              <a:pPr/>
              <a:t>13</a:t>
            </a:fld>
            <a:endParaRPr lang="es-ES"/>
          </a:p>
        </p:txBody>
      </p:sp>
      <p:sp>
        <p:nvSpPr>
          <p:cNvPr id="5" name="Marcador de texto 4"/>
          <p:cNvSpPr>
            <a:spLocks noGrp="1"/>
          </p:cNvSpPr>
          <p:nvPr>
            <p:ph type="body" sz="quarter" idx="11"/>
          </p:nvPr>
        </p:nvSpPr>
        <p:spPr/>
        <p:txBody>
          <a:bodyPr/>
          <a:lstStyle/>
          <a:p>
            <a:r>
              <a:rPr lang="en-GB" dirty="0"/>
              <a:t>Banknote production control department</a:t>
            </a:r>
          </a:p>
          <a:p>
            <a:endParaRPr lang="es-ES_tradnl" dirty="0"/>
          </a:p>
        </p:txBody>
      </p:sp>
      <p:sp>
        <p:nvSpPr>
          <p:cNvPr id="4" name="Título 3"/>
          <p:cNvSpPr>
            <a:spLocks noGrp="1"/>
          </p:cNvSpPr>
          <p:nvPr>
            <p:ph type="title"/>
          </p:nvPr>
        </p:nvSpPr>
        <p:spPr/>
        <p:txBody>
          <a:bodyPr/>
          <a:lstStyle/>
          <a:p>
            <a:r>
              <a:rPr lang="en-US" dirty="0"/>
              <a:t>II. </a:t>
            </a:r>
            <a:r>
              <a:rPr lang="en-US" dirty="0" smtClean="0"/>
              <a:t>2. National context</a:t>
            </a:r>
            <a:endParaRPr lang="en-US" dirty="0"/>
          </a:p>
        </p:txBody>
      </p:sp>
      <p:sp>
        <p:nvSpPr>
          <p:cNvPr id="7" name="Marcador de contenido 6"/>
          <p:cNvSpPr>
            <a:spLocks noGrp="1"/>
          </p:cNvSpPr>
          <p:nvPr>
            <p:ph sz="quarter" idx="13"/>
          </p:nvPr>
        </p:nvSpPr>
        <p:spPr>
          <a:xfrm>
            <a:off x="305105" y="764704"/>
            <a:ext cx="11340000" cy="5616624"/>
          </a:xfrm>
        </p:spPr>
        <p:txBody>
          <a:bodyPr/>
          <a:lstStyle/>
          <a:p>
            <a:pPr marL="342900" indent="-342900" algn="just">
              <a:lnSpc>
                <a:spcPct val="150000"/>
              </a:lnSpc>
              <a:spcAft>
                <a:spcPts val="1800"/>
              </a:spcAft>
              <a:buFont typeface="+mj-lt"/>
              <a:buAutoNum type="arabicPeriod" startAt="5"/>
            </a:pPr>
            <a:r>
              <a:rPr lang="en-GB" dirty="0" err="1" smtClean="0">
                <a:solidFill>
                  <a:schemeClr val="accent1"/>
                </a:solidFill>
              </a:rPr>
              <a:t>BdE</a:t>
            </a:r>
            <a:r>
              <a:rPr lang="en-GB" dirty="0" smtClean="0">
                <a:solidFill>
                  <a:schemeClr val="accent1"/>
                </a:solidFill>
              </a:rPr>
              <a:t> </a:t>
            </a:r>
            <a:r>
              <a:rPr lang="en-GB" dirty="0">
                <a:solidFill>
                  <a:schemeClr val="accent1"/>
                </a:solidFill>
              </a:rPr>
              <a:t>S</a:t>
            </a:r>
            <a:r>
              <a:rPr lang="en-GB" dirty="0" smtClean="0">
                <a:solidFill>
                  <a:schemeClr val="accent1"/>
                </a:solidFill>
              </a:rPr>
              <a:t>trategic Plan 2024 (Environmental Sustainability)</a:t>
            </a:r>
          </a:p>
          <a:p>
            <a:pPr algn="just">
              <a:lnSpc>
                <a:spcPct val="150000"/>
              </a:lnSpc>
              <a:spcAft>
                <a:spcPts val="1800"/>
              </a:spcAft>
            </a:pPr>
            <a:r>
              <a:rPr lang="en-GB" dirty="0" smtClean="0">
                <a:solidFill>
                  <a:schemeClr val="accent1"/>
                </a:solidFill>
              </a:rPr>
              <a:t>(...)</a:t>
            </a:r>
          </a:p>
          <a:p>
            <a:pPr marL="882900" lvl="1" indent="-342900" algn="just">
              <a:lnSpc>
                <a:spcPct val="150000"/>
              </a:lnSpc>
              <a:spcAft>
                <a:spcPts val="1800"/>
              </a:spcAft>
              <a:buFont typeface="Arial" panose="020B0604020202020204" pitchFamily="34" charset="0"/>
              <a:buChar char="•"/>
            </a:pPr>
            <a:r>
              <a:rPr lang="en-GB" dirty="0" smtClean="0">
                <a:solidFill>
                  <a:schemeClr val="tx1"/>
                </a:solidFill>
              </a:rPr>
              <a:t>Definition of the Corporate sustainability policy</a:t>
            </a:r>
          </a:p>
          <a:p>
            <a:pPr marL="882900" lvl="1" indent="-342900" algn="just">
              <a:lnSpc>
                <a:spcPct val="150000"/>
              </a:lnSpc>
              <a:spcAft>
                <a:spcPts val="1800"/>
              </a:spcAft>
              <a:buFont typeface="Arial" panose="020B0604020202020204" pitchFamily="34" charset="0"/>
              <a:buChar char="•"/>
            </a:pPr>
            <a:r>
              <a:rPr lang="en-GB" dirty="0" smtClean="0">
                <a:solidFill>
                  <a:schemeClr val="tx1"/>
                </a:solidFill>
              </a:rPr>
              <a:t>Creation of a special cross-cutting service for planning and coordinating environmental actions.</a:t>
            </a:r>
          </a:p>
          <a:p>
            <a:pPr marL="882900" lvl="1" indent="-342900" algn="just">
              <a:lnSpc>
                <a:spcPct val="150000"/>
              </a:lnSpc>
              <a:spcAft>
                <a:spcPts val="1800"/>
              </a:spcAft>
              <a:buFont typeface="Arial" panose="020B0604020202020204" pitchFamily="34" charset="0"/>
              <a:buChar char="•"/>
            </a:pPr>
            <a:r>
              <a:rPr lang="en-GB" dirty="0" smtClean="0">
                <a:solidFill>
                  <a:schemeClr val="tx1"/>
                </a:solidFill>
              </a:rPr>
              <a:t>Implementation of an environmental management system.</a:t>
            </a:r>
          </a:p>
          <a:p>
            <a:pPr marL="882900" lvl="1" indent="-342900" algn="just">
              <a:lnSpc>
                <a:spcPct val="150000"/>
              </a:lnSpc>
              <a:spcAft>
                <a:spcPts val="1800"/>
              </a:spcAft>
              <a:buFont typeface="Arial" panose="020B0604020202020204" pitchFamily="34" charset="0"/>
              <a:buChar char="•"/>
            </a:pPr>
            <a:r>
              <a:rPr lang="en-GB" dirty="0" smtClean="0">
                <a:solidFill>
                  <a:schemeClr val="tx1"/>
                </a:solidFill>
              </a:rPr>
              <a:t>Analysis of the OEF</a:t>
            </a:r>
          </a:p>
          <a:p>
            <a:pPr marL="882900" lvl="1" indent="-342900" algn="just">
              <a:lnSpc>
                <a:spcPct val="150000"/>
              </a:lnSpc>
              <a:spcAft>
                <a:spcPts val="1800"/>
              </a:spcAft>
              <a:buFont typeface="Arial" panose="020B0604020202020204" pitchFamily="34" charset="0"/>
              <a:buChar char="•"/>
            </a:pPr>
            <a:r>
              <a:rPr lang="en-GB" dirty="0" smtClean="0">
                <a:solidFill>
                  <a:schemeClr val="tx1"/>
                </a:solidFill>
              </a:rPr>
              <a:t>Environmental management in respect of cash</a:t>
            </a:r>
          </a:p>
          <a:p>
            <a:pPr marL="882900" lvl="1" indent="-342900" algn="just">
              <a:lnSpc>
                <a:spcPct val="150000"/>
              </a:lnSpc>
              <a:spcAft>
                <a:spcPts val="1800"/>
              </a:spcAft>
              <a:buFont typeface="Arial" panose="020B0604020202020204" pitchFamily="34" charset="0"/>
              <a:buChar char="•"/>
            </a:pPr>
            <a:r>
              <a:rPr lang="en-US" dirty="0" smtClean="0">
                <a:solidFill>
                  <a:schemeClr val="tx1"/>
                </a:solidFill>
              </a:rPr>
              <a:t>Research </a:t>
            </a:r>
            <a:r>
              <a:rPr lang="en-US" dirty="0">
                <a:solidFill>
                  <a:schemeClr val="tx1"/>
                </a:solidFill>
              </a:rPr>
              <a:t>collaboration </a:t>
            </a:r>
            <a:r>
              <a:rPr lang="en-US" dirty="0" smtClean="0">
                <a:solidFill>
                  <a:schemeClr val="tx1"/>
                </a:solidFill>
              </a:rPr>
              <a:t>projects</a:t>
            </a:r>
            <a:endParaRPr lang="en-US" dirty="0">
              <a:solidFill>
                <a:schemeClr val="tx1"/>
              </a:solidFill>
            </a:endParaRPr>
          </a:p>
        </p:txBody>
      </p:sp>
    </p:spTree>
    <p:extLst>
      <p:ext uri="{BB962C8B-B14F-4D97-AF65-F5344CB8AC3E}">
        <p14:creationId xmlns:p14="http://schemas.microsoft.com/office/powerpoint/2010/main" val="1147215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4"/>
          </p:nvPr>
        </p:nvSpPr>
        <p:spPr/>
        <p:txBody>
          <a:bodyPr/>
          <a:lstStyle/>
          <a:p>
            <a:fld id="{A58C8573-A6E0-47AA-817A-34AF5765DF85}" type="slidenum">
              <a:rPr lang="es-ES" smtClean="0"/>
              <a:pPr/>
              <a:t>14</a:t>
            </a:fld>
            <a:endParaRPr lang="es-ES"/>
          </a:p>
        </p:txBody>
      </p:sp>
      <p:sp>
        <p:nvSpPr>
          <p:cNvPr id="5" name="Marcador de texto 4"/>
          <p:cNvSpPr>
            <a:spLocks noGrp="1"/>
          </p:cNvSpPr>
          <p:nvPr>
            <p:ph type="body" sz="quarter" idx="11"/>
          </p:nvPr>
        </p:nvSpPr>
        <p:spPr/>
        <p:txBody>
          <a:bodyPr/>
          <a:lstStyle/>
          <a:p>
            <a:r>
              <a:rPr lang="en-GB" dirty="0"/>
              <a:t>Banknote production control department</a:t>
            </a:r>
          </a:p>
          <a:p>
            <a:endParaRPr lang="es-ES_tradnl" dirty="0"/>
          </a:p>
        </p:txBody>
      </p:sp>
      <p:sp>
        <p:nvSpPr>
          <p:cNvPr id="4" name="Título 3"/>
          <p:cNvSpPr>
            <a:spLocks noGrp="1"/>
          </p:cNvSpPr>
          <p:nvPr>
            <p:ph type="title"/>
          </p:nvPr>
        </p:nvSpPr>
        <p:spPr>
          <a:xfrm>
            <a:off x="292327" y="140279"/>
            <a:ext cx="8251945" cy="282859"/>
          </a:xfrm>
        </p:spPr>
        <p:txBody>
          <a:bodyPr/>
          <a:lstStyle/>
          <a:p>
            <a:r>
              <a:rPr lang="en-US" dirty="0" smtClean="0"/>
              <a:t>III</a:t>
            </a:r>
            <a:r>
              <a:rPr lang="en-US" dirty="0"/>
              <a:t>. Analysis of </a:t>
            </a:r>
            <a:r>
              <a:rPr lang="en-US" dirty="0" err="1" smtClean="0"/>
              <a:t>BdE</a:t>
            </a:r>
            <a:r>
              <a:rPr lang="en-US" dirty="0" smtClean="0"/>
              <a:t> </a:t>
            </a:r>
            <a:r>
              <a:rPr lang="en-US" dirty="0"/>
              <a:t>environmental actions in the cash cycle </a:t>
            </a:r>
            <a:br>
              <a:rPr lang="en-US" dirty="0"/>
            </a:br>
            <a:endParaRPr lang="en-US" dirty="0"/>
          </a:p>
        </p:txBody>
      </p:sp>
      <p:sp>
        <p:nvSpPr>
          <p:cNvPr id="7" name="Marcador de contenido 6"/>
          <p:cNvSpPr>
            <a:spLocks noGrp="1"/>
          </p:cNvSpPr>
          <p:nvPr>
            <p:ph sz="quarter" idx="13"/>
          </p:nvPr>
        </p:nvSpPr>
        <p:spPr>
          <a:xfrm>
            <a:off x="305105" y="764704"/>
            <a:ext cx="11340000" cy="5616624"/>
          </a:xfrm>
        </p:spPr>
        <p:txBody>
          <a:bodyPr/>
          <a:lstStyle/>
          <a:p>
            <a:r>
              <a:rPr lang="en-US" dirty="0">
                <a:solidFill>
                  <a:srgbClr val="C68070"/>
                </a:solidFill>
              </a:rPr>
              <a:t> </a:t>
            </a:r>
            <a:endParaRPr lang="es-ES" dirty="0">
              <a:solidFill>
                <a:srgbClr val="C68070"/>
              </a:solidFill>
            </a:endParaRPr>
          </a:p>
          <a:p>
            <a:pPr marL="285750" indent="-285750">
              <a:buFont typeface="Arial" panose="020B0604020202020204" pitchFamily="34" charset="0"/>
              <a:buChar char="•"/>
            </a:pPr>
            <a:r>
              <a:rPr lang="en-US" b="0" dirty="0">
                <a:solidFill>
                  <a:schemeClr val="accent1"/>
                </a:solidFill>
              </a:rPr>
              <a:t>There is not one-size-fits-all solution or best </a:t>
            </a:r>
            <a:r>
              <a:rPr lang="en-US" dirty="0">
                <a:solidFill>
                  <a:schemeClr val="accent1"/>
                </a:solidFill>
              </a:rPr>
              <a:t>strategy</a:t>
            </a:r>
            <a:r>
              <a:rPr lang="en-US" b="0" dirty="0">
                <a:solidFill>
                  <a:schemeClr val="accent1"/>
                </a:solidFill>
              </a:rPr>
              <a:t> for improving the cash environmental footprint. </a:t>
            </a:r>
            <a:endParaRPr lang="en-US" b="0" dirty="0" smtClean="0">
              <a:solidFill>
                <a:schemeClr val="accent1"/>
              </a:solidFill>
            </a:endParaRPr>
          </a:p>
          <a:p>
            <a:pPr marL="285750" indent="-285750">
              <a:buFont typeface="Arial" panose="020B0604020202020204" pitchFamily="34" charset="0"/>
              <a:buChar char="•"/>
            </a:pPr>
            <a:r>
              <a:rPr lang="en-US" b="0" dirty="0" smtClean="0">
                <a:solidFill>
                  <a:schemeClr val="accent1"/>
                </a:solidFill>
              </a:rPr>
              <a:t>The </a:t>
            </a:r>
            <a:r>
              <a:rPr lang="en-US" b="0" dirty="0">
                <a:solidFill>
                  <a:schemeClr val="accent1"/>
                </a:solidFill>
              </a:rPr>
              <a:t>production structure, the cash-cycle, the public habits, … have a very important impact on it.  But in all cases, the NCBs have the responsibility and the opportunity to steer actions in order to improve the environmental footprint of cash.</a:t>
            </a:r>
            <a:endParaRPr lang="es-ES" b="0" dirty="0">
              <a:solidFill>
                <a:schemeClr val="accent1"/>
              </a:solidFill>
            </a:endParaRPr>
          </a:p>
          <a:p>
            <a:pPr marL="285750" indent="-285750">
              <a:buFont typeface="Arial" panose="020B0604020202020204" pitchFamily="34" charset="0"/>
              <a:buChar char="•"/>
            </a:pPr>
            <a:r>
              <a:rPr lang="en-US" b="0" dirty="0">
                <a:solidFill>
                  <a:schemeClr val="accent1"/>
                </a:solidFill>
              </a:rPr>
              <a:t> </a:t>
            </a:r>
            <a:r>
              <a:rPr lang="en-US" b="0" dirty="0" smtClean="0">
                <a:solidFill>
                  <a:schemeClr val="accent1"/>
                </a:solidFill>
              </a:rPr>
              <a:t>A clear National Central Bank strategy is needed to reduce the environmental footprint of cash. </a:t>
            </a:r>
          </a:p>
          <a:p>
            <a:pPr lvl="1"/>
            <a:r>
              <a:rPr lang="en-US" b="0" dirty="0" smtClean="0">
                <a:solidFill>
                  <a:schemeClr val="accent1"/>
                </a:solidFill>
              </a:rPr>
              <a:t>Main points of the strategy:</a:t>
            </a:r>
          </a:p>
          <a:p>
            <a:pPr marL="825750" lvl="1" indent="-285750">
              <a:buFont typeface="Wingdings" panose="05000000000000000000" pitchFamily="2" charset="2"/>
              <a:buChar char="Ø"/>
            </a:pPr>
            <a:r>
              <a:rPr lang="en-US" dirty="0" smtClean="0">
                <a:solidFill>
                  <a:schemeClr val="tx1"/>
                </a:solidFill>
              </a:rPr>
              <a:t>Definition</a:t>
            </a:r>
          </a:p>
          <a:p>
            <a:pPr marL="825750" lvl="1" indent="-285750">
              <a:buFont typeface="Wingdings" panose="05000000000000000000" pitchFamily="2" charset="2"/>
              <a:buChar char="Ø"/>
            </a:pPr>
            <a:r>
              <a:rPr lang="en-US" dirty="0" smtClean="0">
                <a:solidFill>
                  <a:schemeClr val="tx1"/>
                </a:solidFill>
              </a:rPr>
              <a:t>Communication</a:t>
            </a:r>
          </a:p>
          <a:p>
            <a:pPr marL="825750" lvl="1" indent="-285750">
              <a:buFont typeface="Wingdings" panose="05000000000000000000" pitchFamily="2" charset="2"/>
              <a:buChar char="Ø"/>
            </a:pPr>
            <a:r>
              <a:rPr lang="en-US" dirty="0" smtClean="0">
                <a:solidFill>
                  <a:schemeClr val="tx1"/>
                </a:solidFill>
              </a:rPr>
              <a:t>Resources</a:t>
            </a:r>
          </a:p>
          <a:p>
            <a:pPr marL="825750" lvl="1" indent="-285750">
              <a:buFont typeface="Wingdings" panose="05000000000000000000" pitchFamily="2" charset="2"/>
              <a:buChar char="Ø"/>
            </a:pPr>
            <a:r>
              <a:rPr lang="en-US" dirty="0" smtClean="0">
                <a:solidFill>
                  <a:schemeClr val="tx1"/>
                </a:solidFill>
              </a:rPr>
              <a:t>Global (cradle to grave approach)</a:t>
            </a:r>
          </a:p>
          <a:p>
            <a:pPr marL="1332900" lvl="2" indent="-342900">
              <a:buFont typeface="+mj-lt"/>
              <a:buAutoNum type="arabicPeriod"/>
            </a:pPr>
            <a:r>
              <a:rPr lang="en-US" dirty="0" smtClean="0">
                <a:solidFill>
                  <a:schemeClr val="accent1"/>
                </a:solidFill>
              </a:rPr>
              <a:t>Design</a:t>
            </a:r>
          </a:p>
          <a:p>
            <a:pPr marL="1332900" lvl="2" indent="-342900">
              <a:buFont typeface="+mj-lt"/>
              <a:buAutoNum type="arabicPeriod"/>
            </a:pPr>
            <a:r>
              <a:rPr lang="en-US" dirty="0" smtClean="0">
                <a:solidFill>
                  <a:schemeClr val="accent1"/>
                </a:solidFill>
              </a:rPr>
              <a:t>Production</a:t>
            </a:r>
          </a:p>
          <a:p>
            <a:pPr marL="1332900" lvl="2" indent="-342900">
              <a:buFont typeface="+mj-lt"/>
              <a:buAutoNum type="arabicPeriod"/>
            </a:pPr>
            <a:r>
              <a:rPr lang="en-US" dirty="0" smtClean="0">
                <a:solidFill>
                  <a:schemeClr val="accent1"/>
                </a:solidFill>
              </a:rPr>
              <a:t>Distribution</a:t>
            </a:r>
          </a:p>
          <a:p>
            <a:pPr marL="1332900" lvl="2" indent="-342900">
              <a:buFont typeface="+mj-lt"/>
              <a:buAutoNum type="arabicPeriod"/>
            </a:pPr>
            <a:r>
              <a:rPr lang="en-US" dirty="0" smtClean="0">
                <a:solidFill>
                  <a:schemeClr val="accent1"/>
                </a:solidFill>
              </a:rPr>
              <a:t>End of life </a:t>
            </a:r>
          </a:p>
          <a:p>
            <a:pPr marL="1332900" lvl="2" indent="-342900">
              <a:buFont typeface="+mj-lt"/>
              <a:buAutoNum type="arabicPeriod"/>
            </a:pPr>
            <a:r>
              <a:rPr lang="en-US" dirty="0" smtClean="0">
                <a:solidFill>
                  <a:schemeClr val="accent1"/>
                </a:solidFill>
              </a:rPr>
              <a:t>R+D</a:t>
            </a:r>
          </a:p>
          <a:p>
            <a:pPr lvl="1"/>
            <a:endParaRPr lang="es-ES" b="0" dirty="0">
              <a:solidFill>
                <a:schemeClr val="accent1"/>
              </a:solidFill>
            </a:endParaRPr>
          </a:p>
        </p:txBody>
      </p:sp>
      <p:pic>
        <p:nvPicPr>
          <p:cNvPr id="6" name="Imagen 5"/>
          <p:cNvPicPr>
            <a:picLocks noChangeAspect="1"/>
          </p:cNvPicPr>
          <p:nvPr/>
        </p:nvPicPr>
        <p:blipFill>
          <a:blip r:embed="rId3"/>
          <a:stretch>
            <a:fillRect/>
          </a:stretch>
        </p:blipFill>
        <p:spPr>
          <a:xfrm>
            <a:off x="6600056" y="3561251"/>
            <a:ext cx="3639450" cy="2015132"/>
          </a:xfrm>
          <a:prstGeom prst="rect">
            <a:avLst/>
          </a:prstGeom>
        </p:spPr>
      </p:pic>
    </p:spTree>
    <p:extLst>
      <p:ext uri="{BB962C8B-B14F-4D97-AF65-F5344CB8AC3E}">
        <p14:creationId xmlns:p14="http://schemas.microsoft.com/office/powerpoint/2010/main" val="2311912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4"/>
          </p:nvPr>
        </p:nvSpPr>
        <p:spPr/>
        <p:txBody>
          <a:bodyPr/>
          <a:lstStyle/>
          <a:p>
            <a:fld id="{A58C8573-A6E0-47AA-817A-34AF5765DF85}" type="slidenum">
              <a:rPr lang="es-ES" smtClean="0"/>
              <a:pPr/>
              <a:t>15</a:t>
            </a:fld>
            <a:endParaRPr lang="es-ES"/>
          </a:p>
        </p:txBody>
      </p:sp>
      <p:sp>
        <p:nvSpPr>
          <p:cNvPr id="5" name="Marcador de texto 4"/>
          <p:cNvSpPr>
            <a:spLocks noGrp="1"/>
          </p:cNvSpPr>
          <p:nvPr>
            <p:ph type="body" sz="quarter" idx="11"/>
          </p:nvPr>
        </p:nvSpPr>
        <p:spPr/>
        <p:txBody>
          <a:bodyPr/>
          <a:lstStyle/>
          <a:p>
            <a:r>
              <a:rPr lang="en-GB" dirty="0"/>
              <a:t>Banknote production control department</a:t>
            </a:r>
          </a:p>
          <a:p>
            <a:endParaRPr lang="es-ES_tradnl" dirty="0"/>
          </a:p>
        </p:txBody>
      </p:sp>
      <p:sp>
        <p:nvSpPr>
          <p:cNvPr id="4" name="Título 3"/>
          <p:cNvSpPr>
            <a:spLocks noGrp="1"/>
          </p:cNvSpPr>
          <p:nvPr>
            <p:ph type="title"/>
          </p:nvPr>
        </p:nvSpPr>
        <p:spPr>
          <a:xfrm>
            <a:off x="292327" y="140279"/>
            <a:ext cx="8251945" cy="282859"/>
          </a:xfrm>
        </p:spPr>
        <p:txBody>
          <a:bodyPr/>
          <a:lstStyle/>
          <a:p>
            <a:r>
              <a:rPr lang="en-US" dirty="0" smtClean="0"/>
              <a:t>III</a:t>
            </a:r>
            <a:r>
              <a:rPr lang="en-US" dirty="0"/>
              <a:t>. Analysis of </a:t>
            </a:r>
            <a:r>
              <a:rPr lang="en-US" dirty="0" err="1"/>
              <a:t>BdE</a:t>
            </a:r>
            <a:r>
              <a:rPr lang="en-US" dirty="0"/>
              <a:t> environmental actions in the cash cycle </a:t>
            </a:r>
            <a:br>
              <a:rPr lang="en-US" dirty="0"/>
            </a:br>
            <a:endParaRPr lang="en-US" dirty="0"/>
          </a:p>
        </p:txBody>
      </p:sp>
      <p:sp>
        <p:nvSpPr>
          <p:cNvPr id="7" name="Marcador de contenido 6"/>
          <p:cNvSpPr>
            <a:spLocks noGrp="1"/>
          </p:cNvSpPr>
          <p:nvPr>
            <p:ph sz="quarter" idx="13"/>
          </p:nvPr>
        </p:nvSpPr>
        <p:spPr>
          <a:xfrm>
            <a:off x="293408" y="920234"/>
            <a:ext cx="11340000" cy="5616624"/>
          </a:xfrm>
        </p:spPr>
        <p:txBody>
          <a:bodyPr/>
          <a:lstStyle/>
          <a:p>
            <a:pPr marL="342900" indent="-342900">
              <a:buFont typeface="+mj-lt"/>
              <a:buAutoNum type="arabicPeriod"/>
            </a:pPr>
            <a:r>
              <a:rPr lang="en-US" b="0" u="sng" dirty="0" smtClean="0">
                <a:solidFill>
                  <a:schemeClr val="accent1"/>
                </a:solidFill>
              </a:rPr>
              <a:t>Eco-</a:t>
            </a:r>
            <a:r>
              <a:rPr lang="en-US" b="0" dirty="0" smtClean="0">
                <a:solidFill>
                  <a:schemeClr val="accent1"/>
                </a:solidFill>
              </a:rPr>
              <a:t>Design</a:t>
            </a:r>
          </a:p>
          <a:p>
            <a:pPr marL="342900" indent="-342900">
              <a:buFont typeface="+mj-lt"/>
              <a:buAutoNum type="arabicPeriod"/>
            </a:pPr>
            <a:endParaRPr lang="en-US" b="0" dirty="0" smtClean="0">
              <a:solidFill>
                <a:schemeClr val="accent1"/>
              </a:solidFill>
            </a:endParaRPr>
          </a:p>
          <a:p>
            <a:pPr marL="882900" lvl="1" indent="-342900">
              <a:buFont typeface="Arial" panose="020B0604020202020204" pitchFamily="34" charset="0"/>
              <a:buChar char="•"/>
            </a:pPr>
            <a:r>
              <a:rPr lang="en-US" dirty="0" err="1">
                <a:solidFill>
                  <a:schemeClr val="tx1"/>
                </a:solidFill>
              </a:rPr>
              <a:t>BdE</a:t>
            </a:r>
            <a:r>
              <a:rPr lang="en-US" dirty="0">
                <a:solidFill>
                  <a:schemeClr val="tx1"/>
                </a:solidFill>
              </a:rPr>
              <a:t> actions on design are conducted as member of the </a:t>
            </a:r>
            <a:r>
              <a:rPr lang="en-US" dirty="0" err="1" smtClean="0">
                <a:solidFill>
                  <a:schemeClr val="tx1"/>
                </a:solidFill>
              </a:rPr>
              <a:t>Eurosystem</a:t>
            </a:r>
            <a:endParaRPr lang="en-US" dirty="0" smtClean="0">
              <a:solidFill>
                <a:schemeClr val="tx1"/>
              </a:solidFill>
            </a:endParaRPr>
          </a:p>
          <a:p>
            <a:pPr marL="882900" lvl="1" indent="-342900">
              <a:buFont typeface="Arial" panose="020B0604020202020204" pitchFamily="34" charset="0"/>
              <a:buChar char="•"/>
            </a:pPr>
            <a:endParaRPr lang="en-US" dirty="0">
              <a:solidFill>
                <a:schemeClr val="tx1"/>
              </a:solidFill>
            </a:endParaRPr>
          </a:p>
          <a:p>
            <a:pPr marL="882900" lvl="1" indent="-342900">
              <a:buFont typeface="Arial" panose="020B0604020202020204" pitchFamily="34" charset="0"/>
              <a:buChar char="•"/>
            </a:pPr>
            <a:r>
              <a:rPr lang="en-US" b="0" dirty="0" smtClean="0">
                <a:solidFill>
                  <a:schemeClr val="tx1"/>
                </a:solidFill>
              </a:rPr>
              <a:t>Definition </a:t>
            </a:r>
            <a:r>
              <a:rPr lang="en-US" dirty="0" smtClean="0">
                <a:solidFill>
                  <a:schemeClr val="tx1"/>
                </a:solidFill>
              </a:rPr>
              <a:t>of the banknote family and banknote features</a:t>
            </a:r>
          </a:p>
          <a:p>
            <a:pPr marL="882900" lvl="1" indent="-342900">
              <a:buFont typeface="Arial" panose="020B0604020202020204" pitchFamily="34" charset="0"/>
              <a:buChar char="•"/>
            </a:pPr>
            <a:endParaRPr lang="en-US" dirty="0" smtClean="0">
              <a:solidFill>
                <a:schemeClr val="tx1"/>
              </a:solidFill>
            </a:endParaRPr>
          </a:p>
          <a:p>
            <a:pPr marL="882900" lvl="1" indent="-342900">
              <a:buFont typeface="Arial" panose="020B0604020202020204" pitchFamily="34" charset="0"/>
              <a:buChar char="•"/>
            </a:pPr>
            <a:r>
              <a:rPr lang="en-US" b="0" dirty="0" smtClean="0">
                <a:solidFill>
                  <a:schemeClr val="tx1"/>
                </a:solidFill>
              </a:rPr>
              <a:t>Main points:</a:t>
            </a:r>
          </a:p>
          <a:p>
            <a:pPr marL="1332900" lvl="2" indent="-342900">
              <a:buFont typeface="Wingdings" panose="05000000000000000000" pitchFamily="2" charset="2"/>
              <a:buChar char="Ø"/>
            </a:pPr>
            <a:r>
              <a:rPr lang="en-US" dirty="0" smtClean="0"/>
              <a:t>Raw materials and processes</a:t>
            </a:r>
          </a:p>
          <a:p>
            <a:pPr marL="1332900" lvl="2" indent="-342900">
              <a:buFont typeface="Wingdings" panose="05000000000000000000" pitchFamily="2" charset="2"/>
              <a:buChar char="Ø"/>
            </a:pPr>
            <a:r>
              <a:rPr lang="en-US" b="0" dirty="0" smtClean="0"/>
              <a:t>Extent durability</a:t>
            </a:r>
          </a:p>
          <a:p>
            <a:pPr marL="1332900" lvl="2" indent="-342900">
              <a:buFont typeface="Wingdings" panose="05000000000000000000" pitchFamily="2" charset="2"/>
              <a:buChar char="Ø"/>
            </a:pPr>
            <a:r>
              <a:rPr lang="en-US" dirty="0" smtClean="0"/>
              <a:t>Consider not only production: distribution (packaging) and end of life (recycling).</a:t>
            </a:r>
          </a:p>
        </p:txBody>
      </p:sp>
      <p:pic>
        <p:nvPicPr>
          <p:cNvPr id="10" name="Imagen 9"/>
          <p:cNvPicPr>
            <a:picLocks noChangeAspect="1"/>
          </p:cNvPicPr>
          <p:nvPr/>
        </p:nvPicPr>
        <p:blipFill>
          <a:blip r:embed="rId3"/>
          <a:stretch>
            <a:fillRect/>
          </a:stretch>
        </p:blipFill>
        <p:spPr>
          <a:xfrm>
            <a:off x="4367807" y="4293096"/>
            <a:ext cx="3132349" cy="2088232"/>
          </a:xfrm>
          <a:prstGeom prst="rect">
            <a:avLst/>
          </a:prstGeom>
        </p:spPr>
      </p:pic>
    </p:spTree>
    <p:extLst>
      <p:ext uri="{BB962C8B-B14F-4D97-AF65-F5344CB8AC3E}">
        <p14:creationId xmlns:p14="http://schemas.microsoft.com/office/powerpoint/2010/main" val="312674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4"/>
          </p:nvPr>
        </p:nvSpPr>
        <p:spPr/>
        <p:txBody>
          <a:bodyPr/>
          <a:lstStyle/>
          <a:p>
            <a:fld id="{A58C8573-A6E0-47AA-817A-34AF5765DF85}" type="slidenum">
              <a:rPr lang="es-ES" smtClean="0"/>
              <a:pPr/>
              <a:t>16</a:t>
            </a:fld>
            <a:endParaRPr lang="es-ES"/>
          </a:p>
        </p:txBody>
      </p:sp>
      <p:sp>
        <p:nvSpPr>
          <p:cNvPr id="5" name="Marcador de texto 4"/>
          <p:cNvSpPr>
            <a:spLocks noGrp="1"/>
          </p:cNvSpPr>
          <p:nvPr>
            <p:ph type="body" sz="quarter" idx="11"/>
          </p:nvPr>
        </p:nvSpPr>
        <p:spPr/>
        <p:txBody>
          <a:bodyPr/>
          <a:lstStyle/>
          <a:p>
            <a:r>
              <a:rPr lang="en-GB" dirty="0"/>
              <a:t>Banknote production control department</a:t>
            </a:r>
          </a:p>
          <a:p>
            <a:endParaRPr lang="es-ES_tradnl" dirty="0"/>
          </a:p>
        </p:txBody>
      </p:sp>
      <p:sp>
        <p:nvSpPr>
          <p:cNvPr id="4" name="Título 3"/>
          <p:cNvSpPr>
            <a:spLocks noGrp="1"/>
          </p:cNvSpPr>
          <p:nvPr>
            <p:ph type="title"/>
          </p:nvPr>
        </p:nvSpPr>
        <p:spPr>
          <a:xfrm>
            <a:off x="292327" y="140279"/>
            <a:ext cx="8251945" cy="282859"/>
          </a:xfrm>
        </p:spPr>
        <p:txBody>
          <a:bodyPr/>
          <a:lstStyle/>
          <a:p>
            <a:r>
              <a:rPr lang="en-US" dirty="0" smtClean="0"/>
              <a:t>III</a:t>
            </a:r>
            <a:r>
              <a:rPr lang="en-US" dirty="0"/>
              <a:t>. Analysis of </a:t>
            </a:r>
            <a:r>
              <a:rPr lang="en-US" dirty="0" err="1"/>
              <a:t>BdE</a:t>
            </a:r>
            <a:r>
              <a:rPr lang="en-US" dirty="0"/>
              <a:t> environmental actions in the cash cycle </a:t>
            </a:r>
            <a:br>
              <a:rPr lang="en-US" dirty="0"/>
            </a:br>
            <a:endParaRPr lang="en-US" dirty="0"/>
          </a:p>
        </p:txBody>
      </p:sp>
      <p:sp>
        <p:nvSpPr>
          <p:cNvPr id="7" name="Marcador de contenido 6"/>
          <p:cNvSpPr>
            <a:spLocks noGrp="1"/>
          </p:cNvSpPr>
          <p:nvPr>
            <p:ph sz="quarter" idx="13"/>
          </p:nvPr>
        </p:nvSpPr>
        <p:spPr>
          <a:xfrm>
            <a:off x="305105" y="764704"/>
            <a:ext cx="11340000" cy="5616624"/>
          </a:xfrm>
        </p:spPr>
        <p:txBody>
          <a:bodyPr/>
          <a:lstStyle/>
          <a:p>
            <a:pPr marL="342900" indent="-342900">
              <a:buFont typeface="+mj-lt"/>
              <a:buAutoNum type="arabicPeriod" startAt="2"/>
            </a:pPr>
            <a:r>
              <a:rPr lang="en-US" b="0" dirty="0" smtClean="0">
                <a:solidFill>
                  <a:schemeClr val="accent1"/>
                </a:solidFill>
              </a:rPr>
              <a:t>Production</a:t>
            </a:r>
          </a:p>
          <a:p>
            <a:pPr marL="882900" lvl="1" indent="-342900">
              <a:buFont typeface="Arial" panose="020B0604020202020204" pitchFamily="34" charset="0"/>
              <a:buChar char="•"/>
            </a:pPr>
            <a:r>
              <a:rPr lang="en-US" dirty="0" smtClean="0">
                <a:solidFill>
                  <a:schemeClr val="tx1"/>
                </a:solidFill>
              </a:rPr>
              <a:t>General production framework and rules defined by the </a:t>
            </a:r>
            <a:r>
              <a:rPr lang="en-US" dirty="0" err="1" smtClean="0">
                <a:solidFill>
                  <a:schemeClr val="tx1"/>
                </a:solidFill>
              </a:rPr>
              <a:t>Eurosystem</a:t>
            </a:r>
            <a:endParaRPr lang="en-US" dirty="0" smtClean="0">
              <a:solidFill>
                <a:schemeClr val="tx1"/>
              </a:solidFill>
            </a:endParaRPr>
          </a:p>
          <a:p>
            <a:pPr marL="1275750" lvl="2" indent="-285750">
              <a:buFont typeface="Wingdings" panose="05000000000000000000" pitchFamily="2" charset="2"/>
              <a:buChar char="Ø"/>
            </a:pPr>
            <a:r>
              <a:rPr lang="en-US" sz="1600" b="0" i="1" dirty="0" smtClean="0"/>
              <a:t>All </a:t>
            </a:r>
            <a:r>
              <a:rPr lang="en-US" sz="1600" b="0" i="1" dirty="0"/>
              <a:t>manufacturer must be accredited according to the public ECB Decision on Accreditation ECB/2020/24. In this decision it is clearly stated that “all companies involved in the production process must be in full compliance with the ISO 14001 international standard (Environmental Management Systems – Requirements and guidance for use)” (see ECB webpage</a:t>
            </a:r>
            <a:r>
              <a:rPr lang="en-US" sz="1600" b="0" i="1" dirty="0" smtClean="0"/>
              <a:t>).</a:t>
            </a:r>
          </a:p>
          <a:p>
            <a:pPr marL="1275750" lvl="2" indent="-285750">
              <a:buFont typeface="Wingdings" panose="05000000000000000000" pitchFamily="2" charset="2"/>
              <a:buChar char="Ø"/>
            </a:pPr>
            <a:r>
              <a:rPr lang="en-US" sz="1600" dirty="0" smtClean="0"/>
              <a:t>100</a:t>
            </a:r>
            <a:r>
              <a:rPr lang="en-US" sz="1600" dirty="0"/>
              <a:t>% sustainable cotton for the production of banknote </a:t>
            </a:r>
            <a:r>
              <a:rPr lang="en-US" sz="1600" dirty="0" smtClean="0"/>
              <a:t>paper.</a:t>
            </a:r>
          </a:p>
          <a:p>
            <a:pPr marL="1275750" lvl="2" indent="-285750">
              <a:buFont typeface="Wingdings" panose="05000000000000000000" pitchFamily="2" charset="2"/>
              <a:buChar char="Ø"/>
            </a:pPr>
            <a:r>
              <a:rPr lang="en-US" sz="1600" dirty="0" smtClean="0"/>
              <a:t>Control of </a:t>
            </a:r>
            <a:r>
              <a:rPr lang="en-US" sz="1600" dirty="0"/>
              <a:t>consumptions, emissions and waste </a:t>
            </a:r>
            <a:r>
              <a:rPr lang="en-US" sz="1600" dirty="0" smtClean="0"/>
              <a:t>levels during production</a:t>
            </a:r>
          </a:p>
          <a:p>
            <a:pPr marL="1275750" lvl="2" indent="-285750">
              <a:buFont typeface="Wingdings" panose="05000000000000000000" pitchFamily="2" charset="2"/>
              <a:buChar char="Ø"/>
            </a:pPr>
            <a:endParaRPr lang="en-US" sz="1600" b="0" i="1" dirty="0"/>
          </a:p>
          <a:p>
            <a:pPr marL="825750" lvl="1" indent="-285750">
              <a:buFont typeface="Arial" panose="020B0604020202020204" pitchFamily="34" charset="0"/>
              <a:buChar char="•"/>
            </a:pPr>
            <a:r>
              <a:rPr lang="en-US" dirty="0" err="1" smtClean="0">
                <a:solidFill>
                  <a:schemeClr val="tx1"/>
                </a:solidFill>
              </a:rPr>
              <a:t>BdE</a:t>
            </a:r>
            <a:r>
              <a:rPr lang="en-US" dirty="0" smtClean="0">
                <a:solidFill>
                  <a:schemeClr val="tx1"/>
                </a:solidFill>
              </a:rPr>
              <a:t> production decisions</a:t>
            </a:r>
            <a:endParaRPr lang="en-US" dirty="0">
              <a:solidFill>
                <a:schemeClr val="tx1"/>
              </a:solidFill>
            </a:endParaRPr>
          </a:p>
          <a:p>
            <a:pPr marL="1275750" lvl="2" indent="-285750">
              <a:buFont typeface="Wingdings" panose="05000000000000000000" pitchFamily="2" charset="2"/>
              <a:buChar char="Ø"/>
            </a:pPr>
            <a:r>
              <a:rPr lang="en-US" dirty="0" smtClean="0"/>
              <a:t> Incorporation of IMBISA and construction of the new plant</a:t>
            </a:r>
            <a:endParaRPr lang="es-ES" b="0" dirty="0"/>
          </a:p>
        </p:txBody>
      </p:sp>
      <p:pic>
        <p:nvPicPr>
          <p:cNvPr id="3" name="Imagen 2"/>
          <p:cNvPicPr>
            <a:picLocks noChangeAspect="1"/>
          </p:cNvPicPr>
          <p:nvPr/>
        </p:nvPicPr>
        <p:blipFill>
          <a:blip r:embed="rId3"/>
          <a:stretch>
            <a:fillRect/>
          </a:stretch>
        </p:blipFill>
        <p:spPr>
          <a:xfrm>
            <a:off x="1826011" y="4520474"/>
            <a:ext cx="2592288" cy="1860854"/>
          </a:xfrm>
          <a:prstGeom prst="rect">
            <a:avLst/>
          </a:prstGeom>
        </p:spPr>
      </p:pic>
      <p:pic>
        <p:nvPicPr>
          <p:cNvPr id="8" name="Imagen 7"/>
          <p:cNvPicPr>
            <a:picLocks noChangeAspect="1"/>
          </p:cNvPicPr>
          <p:nvPr/>
        </p:nvPicPr>
        <p:blipFill>
          <a:blip r:embed="rId4"/>
          <a:stretch>
            <a:fillRect/>
          </a:stretch>
        </p:blipFill>
        <p:spPr>
          <a:xfrm>
            <a:off x="8790972" y="2976315"/>
            <a:ext cx="2854133" cy="3088318"/>
          </a:xfrm>
          <a:prstGeom prst="rect">
            <a:avLst/>
          </a:prstGeom>
        </p:spPr>
      </p:pic>
    </p:spTree>
    <p:extLst>
      <p:ext uri="{BB962C8B-B14F-4D97-AF65-F5344CB8AC3E}">
        <p14:creationId xmlns:p14="http://schemas.microsoft.com/office/powerpoint/2010/main" val="3135143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4"/>
          </p:nvPr>
        </p:nvSpPr>
        <p:spPr/>
        <p:txBody>
          <a:bodyPr/>
          <a:lstStyle/>
          <a:p>
            <a:fld id="{A58C8573-A6E0-47AA-817A-34AF5765DF85}" type="slidenum">
              <a:rPr lang="es-ES" smtClean="0"/>
              <a:pPr/>
              <a:t>17</a:t>
            </a:fld>
            <a:endParaRPr lang="es-ES"/>
          </a:p>
        </p:txBody>
      </p:sp>
      <p:sp>
        <p:nvSpPr>
          <p:cNvPr id="5" name="Marcador de texto 4"/>
          <p:cNvSpPr>
            <a:spLocks noGrp="1"/>
          </p:cNvSpPr>
          <p:nvPr>
            <p:ph type="body" sz="quarter" idx="11"/>
          </p:nvPr>
        </p:nvSpPr>
        <p:spPr/>
        <p:txBody>
          <a:bodyPr/>
          <a:lstStyle/>
          <a:p>
            <a:r>
              <a:rPr lang="en-GB" dirty="0"/>
              <a:t>Banknote production control department</a:t>
            </a:r>
          </a:p>
          <a:p>
            <a:endParaRPr lang="es-ES_tradnl" dirty="0"/>
          </a:p>
        </p:txBody>
      </p:sp>
      <p:sp>
        <p:nvSpPr>
          <p:cNvPr id="4" name="Título 3"/>
          <p:cNvSpPr>
            <a:spLocks noGrp="1"/>
          </p:cNvSpPr>
          <p:nvPr>
            <p:ph type="title"/>
          </p:nvPr>
        </p:nvSpPr>
        <p:spPr>
          <a:xfrm>
            <a:off x="292327" y="140279"/>
            <a:ext cx="8251945" cy="282859"/>
          </a:xfrm>
        </p:spPr>
        <p:txBody>
          <a:bodyPr/>
          <a:lstStyle/>
          <a:p>
            <a:r>
              <a:rPr lang="en-US" dirty="0" smtClean="0"/>
              <a:t>III</a:t>
            </a:r>
            <a:r>
              <a:rPr lang="en-US" dirty="0"/>
              <a:t>. Analysis of </a:t>
            </a:r>
            <a:r>
              <a:rPr lang="en-US" dirty="0" err="1"/>
              <a:t>BdE</a:t>
            </a:r>
            <a:r>
              <a:rPr lang="en-US" dirty="0"/>
              <a:t> environmental actions in the cash cycle </a:t>
            </a:r>
            <a:br>
              <a:rPr lang="en-US" dirty="0"/>
            </a:br>
            <a:endParaRPr lang="en-US" dirty="0"/>
          </a:p>
        </p:txBody>
      </p:sp>
      <p:sp>
        <p:nvSpPr>
          <p:cNvPr id="7" name="Marcador de contenido 6"/>
          <p:cNvSpPr>
            <a:spLocks noGrp="1"/>
          </p:cNvSpPr>
          <p:nvPr>
            <p:ph sz="quarter" idx="13"/>
          </p:nvPr>
        </p:nvSpPr>
        <p:spPr>
          <a:xfrm>
            <a:off x="292327" y="934500"/>
            <a:ext cx="11340000" cy="5616624"/>
          </a:xfrm>
        </p:spPr>
        <p:txBody>
          <a:bodyPr/>
          <a:lstStyle/>
          <a:p>
            <a:pPr marL="342900" indent="-342900">
              <a:buFont typeface="+mj-lt"/>
              <a:buAutoNum type="arabicPeriod" startAt="3"/>
            </a:pPr>
            <a:r>
              <a:rPr lang="en-US" b="0" dirty="0" smtClean="0">
                <a:solidFill>
                  <a:schemeClr val="accent1"/>
                </a:solidFill>
              </a:rPr>
              <a:t>Distribution</a:t>
            </a:r>
          </a:p>
          <a:p>
            <a:pPr marL="882900" lvl="1" indent="-342900">
              <a:buFont typeface="Arial" panose="020B0604020202020204" pitchFamily="34" charset="0"/>
              <a:buChar char="•"/>
            </a:pPr>
            <a:r>
              <a:rPr lang="en-US" dirty="0">
                <a:solidFill>
                  <a:schemeClr val="tx1"/>
                </a:solidFill>
              </a:rPr>
              <a:t>Minimum quality standards for </a:t>
            </a:r>
            <a:r>
              <a:rPr lang="en-US" dirty="0" smtClean="0">
                <a:solidFill>
                  <a:schemeClr val="tx1"/>
                </a:solidFill>
              </a:rPr>
              <a:t>the recirculation of fit </a:t>
            </a:r>
            <a:r>
              <a:rPr lang="en-US" dirty="0">
                <a:solidFill>
                  <a:schemeClr val="tx1"/>
                </a:solidFill>
              </a:rPr>
              <a:t>banknotes stablished by the </a:t>
            </a:r>
            <a:r>
              <a:rPr lang="en-US" dirty="0" err="1" smtClean="0">
                <a:solidFill>
                  <a:schemeClr val="tx1"/>
                </a:solidFill>
              </a:rPr>
              <a:t>Eurosystem</a:t>
            </a:r>
            <a:endParaRPr lang="en-US" dirty="0" smtClean="0">
              <a:solidFill>
                <a:schemeClr val="tx1"/>
              </a:solidFill>
            </a:endParaRPr>
          </a:p>
          <a:p>
            <a:pPr marL="882900" lvl="1" indent="-342900">
              <a:buFont typeface="Arial" panose="020B0604020202020204" pitchFamily="34" charset="0"/>
              <a:buChar char="•"/>
            </a:pPr>
            <a:endParaRPr lang="en-US" dirty="0">
              <a:solidFill>
                <a:schemeClr val="tx1"/>
              </a:solidFill>
            </a:endParaRPr>
          </a:p>
          <a:p>
            <a:pPr marL="882900" lvl="1" indent="-342900">
              <a:buFont typeface="Arial" panose="020B0604020202020204" pitchFamily="34" charset="0"/>
              <a:buChar char="•"/>
            </a:pPr>
            <a:r>
              <a:rPr lang="en-US" dirty="0" smtClean="0">
                <a:solidFill>
                  <a:schemeClr val="tx1"/>
                </a:solidFill>
              </a:rPr>
              <a:t>Cross border rules defined by the </a:t>
            </a:r>
            <a:r>
              <a:rPr lang="en-US" dirty="0" err="1" smtClean="0">
                <a:solidFill>
                  <a:schemeClr val="tx1"/>
                </a:solidFill>
              </a:rPr>
              <a:t>Eurosystem</a:t>
            </a:r>
            <a:endParaRPr lang="en-US" dirty="0" smtClean="0">
              <a:solidFill>
                <a:schemeClr val="tx1"/>
              </a:solidFill>
            </a:endParaRPr>
          </a:p>
          <a:p>
            <a:pPr marL="882900" lvl="1" indent="-342900">
              <a:buFont typeface="Arial" panose="020B0604020202020204" pitchFamily="34" charset="0"/>
              <a:buChar char="•"/>
            </a:pPr>
            <a:endParaRPr lang="en-US" dirty="0" smtClean="0">
              <a:solidFill>
                <a:schemeClr val="tx1"/>
              </a:solidFill>
            </a:endParaRPr>
          </a:p>
          <a:p>
            <a:pPr marL="882900" lvl="1" indent="-342900">
              <a:buFont typeface="Arial" panose="020B0604020202020204" pitchFamily="34" charset="0"/>
              <a:buChar char="•"/>
            </a:pPr>
            <a:r>
              <a:rPr lang="en-US" dirty="0" smtClean="0">
                <a:solidFill>
                  <a:schemeClr val="tx1"/>
                </a:solidFill>
              </a:rPr>
              <a:t>National distribution defined by NCBs. </a:t>
            </a:r>
          </a:p>
          <a:p>
            <a:pPr lvl="2"/>
            <a:r>
              <a:rPr lang="en-US" dirty="0" smtClean="0"/>
              <a:t>Main environmental points:</a:t>
            </a:r>
          </a:p>
          <a:p>
            <a:pPr marL="1332900" lvl="2" indent="-342900">
              <a:buFont typeface="Wingdings" panose="05000000000000000000" pitchFamily="2" charset="2"/>
              <a:buChar char="Ø"/>
            </a:pPr>
            <a:r>
              <a:rPr lang="en-US" dirty="0" smtClean="0"/>
              <a:t>To minimize the number of transports</a:t>
            </a:r>
          </a:p>
          <a:p>
            <a:pPr lvl="3"/>
            <a:r>
              <a:rPr lang="en-US" dirty="0" smtClean="0"/>
              <a:t>Network </a:t>
            </a:r>
            <a:r>
              <a:rPr lang="en-US" dirty="0"/>
              <a:t>of “self-sufficient” sorting centers in the NCB branches with capacity to sort all their deposits and to shred all the unfit banknotes locally</a:t>
            </a:r>
            <a:r>
              <a:rPr lang="en-US" dirty="0" smtClean="0"/>
              <a:t>.</a:t>
            </a:r>
          </a:p>
          <a:p>
            <a:pPr lvl="3"/>
            <a:r>
              <a:rPr lang="en-US" dirty="0" smtClean="0"/>
              <a:t>Local sorting   	Local shredding 		Local waste management</a:t>
            </a:r>
          </a:p>
          <a:p>
            <a:pPr marL="1275750" lvl="2" indent="-285750">
              <a:buFont typeface="Wingdings" panose="05000000000000000000" pitchFamily="2" charset="2"/>
              <a:buChar char="Ø"/>
            </a:pPr>
            <a:r>
              <a:rPr lang="en-US" dirty="0" smtClean="0"/>
              <a:t>To </a:t>
            </a:r>
            <a:r>
              <a:rPr lang="en-US" dirty="0"/>
              <a:t>collaborate with </a:t>
            </a:r>
            <a:r>
              <a:rPr lang="en-US" dirty="0" smtClean="0"/>
              <a:t>private </a:t>
            </a:r>
            <a:r>
              <a:rPr lang="en-US" dirty="0"/>
              <a:t>institutions to streamline the </a:t>
            </a:r>
            <a:r>
              <a:rPr lang="en-US" dirty="0" smtClean="0"/>
              <a:t>distribution</a:t>
            </a:r>
          </a:p>
          <a:p>
            <a:pPr marL="1332900" lvl="2" indent="-342900">
              <a:buFont typeface="Wingdings" panose="05000000000000000000" pitchFamily="2" charset="2"/>
              <a:buChar char="Ø"/>
            </a:pPr>
            <a:r>
              <a:rPr lang="en-US" dirty="0" smtClean="0"/>
              <a:t>To </a:t>
            </a:r>
            <a:r>
              <a:rPr lang="en-US" dirty="0"/>
              <a:t>use more sustainable trucks, taking into consideration the potential local limitations for </a:t>
            </a:r>
            <a:r>
              <a:rPr lang="en-US" dirty="0" smtClean="0"/>
              <a:t>refueling </a:t>
            </a:r>
            <a:r>
              <a:rPr lang="en-US" dirty="0"/>
              <a:t>and driving range</a:t>
            </a:r>
            <a:r>
              <a:rPr lang="en-US" dirty="0" smtClean="0"/>
              <a:t>.</a:t>
            </a:r>
          </a:p>
          <a:p>
            <a:pPr marL="1332900" lvl="2" indent="-342900">
              <a:buFont typeface="Wingdings" panose="05000000000000000000" pitchFamily="2" charset="2"/>
              <a:buChar char="Ø"/>
            </a:pPr>
            <a:r>
              <a:rPr lang="en-US" dirty="0" smtClean="0"/>
              <a:t>To </a:t>
            </a:r>
            <a:r>
              <a:rPr lang="en-US" dirty="0"/>
              <a:t>request international standards to the institutions that participate in the banknote distribution (</a:t>
            </a:r>
            <a:r>
              <a:rPr lang="en-US" dirty="0" smtClean="0"/>
              <a:t>CI</a:t>
            </a:r>
            <a:r>
              <a:rPr lang="en-US" dirty="0"/>
              <a:t>, CIT, cargo flights</a:t>
            </a:r>
            <a:r>
              <a:rPr lang="en-US" dirty="0" smtClean="0"/>
              <a:t>,….)</a:t>
            </a:r>
          </a:p>
          <a:p>
            <a:pPr lvl="2"/>
            <a:endParaRPr lang="en-US" dirty="0" smtClean="0">
              <a:solidFill>
                <a:schemeClr val="accent1"/>
              </a:solidFill>
            </a:endParaRPr>
          </a:p>
        </p:txBody>
      </p:sp>
      <p:sp>
        <p:nvSpPr>
          <p:cNvPr id="8" name="Flecha derecha 7"/>
          <p:cNvSpPr/>
          <p:nvPr/>
        </p:nvSpPr>
        <p:spPr>
          <a:xfrm>
            <a:off x="3143672" y="4256345"/>
            <a:ext cx="79208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p:cNvPicPr>
            <a:picLocks noChangeAspect="1"/>
          </p:cNvPicPr>
          <p:nvPr/>
        </p:nvPicPr>
        <p:blipFill>
          <a:blip r:embed="rId3"/>
          <a:stretch>
            <a:fillRect/>
          </a:stretch>
        </p:blipFill>
        <p:spPr>
          <a:xfrm>
            <a:off x="5735960" y="4256345"/>
            <a:ext cx="810838" cy="256054"/>
          </a:xfrm>
          <a:prstGeom prst="rect">
            <a:avLst/>
          </a:prstGeom>
        </p:spPr>
      </p:pic>
      <p:pic>
        <p:nvPicPr>
          <p:cNvPr id="10" name="Imagen 9"/>
          <p:cNvPicPr>
            <a:picLocks noChangeAspect="1"/>
          </p:cNvPicPr>
          <p:nvPr/>
        </p:nvPicPr>
        <p:blipFill>
          <a:blip r:embed="rId4"/>
          <a:stretch>
            <a:fillRect/>
          </a:stretch>
        </p:blipFill>
        <p:spPr>
          <a:xfrm>
            <a:off x="8400256" y="2060848"/>
            <a:ext cx="2160240" cy="1193104"/>
          </a:xfrm>
          <a:prstGeom prst="rect">
            <a:avLst/>
          </a:prstGeom>
          <a:ln>
            <a:solidFill>
              <a:schemeClr val="accent1">
                <a:shade val="50000"/>
              </a:schemeClr>
            </a:solidFill>
          </a:ln>
        </p:spPr>
      </p:pic>
    </p:spTree>
    <p:extLst>
      <p:ext uri="{BB962C8B-B14F-4D97-AF65-F5344CB8AC3E}">
        <p14:creationId xmlns:p14="http://schemas.microsoft.com/office/powerpoint/2010/main" val="1743179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4"/>
          </p:nvPr>
        </p:nvSpPr>
        <p:spPr/>
        <p:txBody>
          <a:bodyPr/>
          <a:lstStyle/>
          <a:p>
            <a:fld id="{A58C8573-A6E0-47AA-817A-34AF5765DF85}" type="slidenum">
              <a:rPr lang="es-ES" smtClean="0"/>
              <a:pPr/>
              <a:t>18</a:t>
            </a:fld>
            <a:endParaRPr lang="es-ES"/>
          </a:p>
        </p:txBody>
      </p:sp>
      <p:sp>
        <p:nvSpPr>
          <p:cNvPr id="5" name="Marcador de texto 4"/>
          <p:cNvSpPr>
            <a:spLocks noGrp="1"/>
          </p:cNvSpPr>
          <p:nvPr>
            <p:ph type="body" sz="quarter" idx="11"/>
          </p:nvPr>
        </p:nvSpPr>
        <p:spPr/>
        <p:txBody>
          <a:bodyPr/>
          <a:lstStyle/>
          <a:p>
            <a:r>
              <a:rPr lang="en-GB" dirty="0"/>
              <a:t>Banknote production control department</a:t>
            </a:r>
          </a:p>
          <a:p>
            <a:endParaRPr lang="es-ES_tradnl" dirty="0"/>
          </a:p>
        </p:txBody>
      </p:sp>
      <p:sp>
        <p:nvSpPr>
          <p:cNvPr id="4" name="Título 3"/>
          <p:cNvSpPr>
            <a:spLocks noGrp="1"/>
          </p:cNvSpPr>
          <p:nvPr>
            <p:ph type="title"/>
          </p:nvPr>
        </p:nvSpPr>
        <p:spPr>
          <a:xfrm>
            <a:off x="292327" y="140279"/>
            <a:ext cx="8251945" cy="282859"/>
          </a:xfrm>
        </p:spPr>
        <p:txBody>
          <a:bodyPr/>
          <a:lstStyle/>
          <a:p>
            <a:r>
              <a:rPr lang="en-US" dirty="0" smtClean="0"/>
              <a:t>III</a:t>
            </a:r>
            <a:r>
              <a:rPr lang="en-US" dirty="0"/>
              <a:t>. Analysis of </a:t>
            </a:r>
            <a:r>
              <a:rPr lang="en-US" dirty="0" err="1"/>
              <a:t>BdE</a:t>
            </a:r>
            <a:r>
              <a:rPr lang="en-US" dirty="0"/>
              <a:t> environmental actions in the cash cycle </a:t>
            </a:r>
            <a:br>
              <a:rPr lang="en-US" dirty="0"/>
            </a:br>
            <a:endParaRPr lang="en-US" dirty="0"/>
          </a:p>
        </p:txBody>
      </p:sp>
      <p:sp>
        <p:nvSpPr>
          <p:cNvPr id="7" name="Marcador de contenido 6"/>
          <p:cNvSpPr>
            <a:spLocks noGrp="1"/>
          </p:cNvSpPr>
          <p:nvPr>
            <p:ph sz="quarter" idx="13"/>
          </p:nvPr>
        </p:nvSpPr>
        <p:spPr>
          <a:xfrm>
            <a:off x="459297" y="1412776"/>
            <a:ext cx="11340000" cy="5616624"/>
          </a:xfrm>
        </p:spPr>
        <p:txBody>
          <a:bodyPr/>
          <a:lstStyle/>
          <a:p>
            <a:pPr marL="342900" indent="-342900">
              <a:buFont typeface="+mj-lt"/>
              <a:buAutoNum type="arabicPeriod" startAt="4"/>
            </a:pPr>
            <a:r>
              <a:rPr lang="en-US" b="0" dirty="0" smtClean="0">
                <a:solidFill>
                  <a:schemeClr val="accent1"/>
                </a:solidFill>
              </a:rPr>
              <a:t>End of life</a:t>
            </a:r>
          </a:p>
          <a:p>
            <a:pPr marL="882900" lvl="1" indent="-342900">
              <a:buFont typeface="Arial" panose="020B0604020202020204" pitchFamily="34" charset="0"/>
              <a:buChar char="•"/>
            </a:pPr>
            <a:r>
              <a:rPr lang="en-US" dirty="0" smtClean="0">
                <a:solidFill>
                  <a:schemeClr val="tx1"/>
                </a:solidFill>
              </a:rPr>
              <a:t>General rules defined by the </a:t>
            </a:r>
            <a:r>
              <a:rPr lang="en-US" dirty="0" err="1" smtClean="0">
                <a:solidFill>
                  <a:schemeClr val="tx1"/>
                </a:solidFill>
              </a:rPr>
              <a:t>Eurosystem</a:t>
            </a:r>
            <a:endParaRPr lang="en-US" dirty="0" smtClean="0">
              <a:solidFill>
                <a:schemeClr val="tx1"/>
              </a:solidFill>
            </a:endParaRPr>
          </a:p>
          <a:p>
            <a:pPr marL="1332900" lvl="2" indent="-342900">
              <a:buFont typeface="Wingdings" panose="05000000000000000000" pitchFamily="2" charset="2"/>
              <a:buChar char="Ø"/>
            </a:pPr>
            <a:r>
              <a:rPr lang="en-US" dirty="0" smtClean="0"/>
              <a:t>Production waste</a:t>
            </a:r>
          </a:p>
          <a:p>
            <a:pPr marL="1332900" lvl="2" indent="-342900">
              <a:buFont typeface="Wingdings" panose="05000000000000000000" pitchFamily="2" charset="2"/>
              <a:buChar char="Ø"/>
            </a:pPr>
            <a:r>
              <a:rPr lang="en-US" dirty="0" smtClean="0"/>
              <a:t>Shredded banknote waste</a:t>
            </a:r>
          </a:p>
          <a:p>
            <a:pPr marL="882900" lvl="1" indent="-342900">
              <a:buFont typeface="Arial" panose="020B0604020202020204" pitchFamily="34" charset="0"/>
              <a:buChar char="•"/>
            </a:pPr>
            <a:r>
              <a:rPr lang="en-US" dirty="0" smtClean="0">
                <a:solidFill>
                  <a:schemeClr val="tx1"/>
                </a:solidFill>
              </a:rPr>
              <a:t>National regulation for waste management</a:t>
            </a:r>
          </a:p>
          <a:p>
            <a:pPr marL="1332900" lvl="2" indent="-342900">
              <a:buFont typeface="Wingdings" panose="05000000000000000000" pitchFamily="2" charset="2"/>
              <a:buChar char="Ø"/>
            </a:pPr>
            <a:r>
              <a:rPr lang="en-US" dirty="0" smtClean="0"/>
              <a:t>Transposition of EU Directive 2008/98/CE on waste</a:t>
            </a:r>
          </a:p>
          <a:p>
            <a:pPr marL="1332900" lvl="2" indent="-342900">
              <a:buFont typeface="Wingdings" panose="05000000000000000000" pitchFamily="2" charset="2"/>
              <a:buChar char="Ø"/>
            </a:pPr>
            <a:r>
              <a:rPr lang="en-US" dirty="0" smtClean="0"/>
              <a:t>Law 7/2022 on waste</a:t>
            </a:r>
          </a:p>
          <a:p>
            <a:pPr marL="1332900" lvl="2" indent="-342900">
              <a:buFont typeface="Wingdings" panose="05000000000000000000" pitchFamily="2" charset="2"/>
              <a:buChar char="Ø"/>
            </a:pPr>
            <a:r>
              <a:rPr lang="en-US" dirty="0" smtClean="0"/>
              <a:t>Royal Decree 553/2020 on waste transport</a:t>
            </a:r>
          </a:p>
          <a:p>
            <a:pPr marL="1332900" lvl="2" indent="-342900">
              <a:buFont typeface="Wingdings" panose="05000000000000000000" pitchFamily="2" charset="2"/>
              <a:buChar char="Ø"/>
            </a:pPr>
            <a:r>
              <a:rPr lang="en-US" dirty="0" smtClean="0"/>
              <a:t>Decentralized regulation model</a:t>
            </a:r>
          </a:p>
          <a:p>
            <a:pPr lvl="3"/>
            <a:r>
              <a:rPr lang="en-US" dirty="0" smtClean="0"/>
              <a:t>Competences delegated to the Autonomous Communities and to the City Councils</a:t>
            </a:r>
          </a:p>
          <a:p>
            <a:pPr lvl="1"/>
            <a:endParaRPr lang="en-US" dirty="0" smtClean="0"/>
          </a:p>
          <a:p>
            <a:pPr lvl="1"/>
            <a:r>
              <a:rPr lang="en-US" dirty="0" smtClean="0"/>
              <a:t>(...)</a:t>
            </a:r>
          </a:p>
        </p:txBody>
      </p:sp>
      <p:pic>
        <p:nvPicPr>
          <p:cNvPr id="6" name="Imagen 5"/>
          <p:cNvPicPr>
            <a:picLocks noChangeAspect="1"/>
          </p:cNvPicPr>
          <p:nvPr/>
        </p:nvPicPr>
        <p:blipFill>
          <a:blip r:embed="rId3"/>
          <a:stretch>
            <a:fillRect/>
          </a:stretch>
        </p:blipFill>
        <p:spPr>
          <a:xfrm>
            <a:off x="7380245" y="1398577"/>
            <a:ext cx="4010176" cy="2664296"/>
          </a:xfrm>
          <a:prstGeom prst="rect">
            <a:avLst/>
          </a:prstGeom>
        </p:spPr>
      </p:pic>
    </p:spTree>
    <p:extLst>
      <p:ext uri="{BB962C8B-B14F-4D97-AF65-F5344CB8AC3E}">
        <p14:creationId xmlns:p14="http://schemas.microsoft.com/office/powerpoint/2010/main" val="1088527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4"/>
          </p:nvPr>
        </p:nvSpPr>
        <p:spPr/>
        <p:txBody>
          <a:bodyPr/>
          <a:lstStyle/>
          <a:p>
            <a:fld id="{A58C8573-A6E0-47AA-817A-34AF5765DF85}" type="slidenum">
              <a:rPr lang="es-ES" smtClean="0"/>
              <a:pPr/>
              <a:t>19</a:t>
            </a:fld>
            <a:endParaRPr lang="es-ES"/>
          </a:p>
        </p:txBody>
      </p:sp>
      <p:sp>
        <p:nvSpPr>
          <p:cNvPr id="5" name="Marcador de texto 4"/>
          <p:cNvSpPr>
            <a:spLocks noGrp="1"/>
          </p:cNvSpPr>
          <p:nvPr>
            <p:ph type="body" sz="quarter" idx="11"/>
          </p:nvPr>
        </p:nvSpPr>
        <p:spPr/>
        <p:txBody>
          <a:bodyPr/>
          <a:lstStyle/>
          <a:p>
            <a:r>
              <a:rPr lang="en-GB" dirty="0"/>
              <a:t>Banknote production control department</a:t>
            </a:r>
          </a:p>
          <a:p>
            <a:endParaRPr lang="es-ES_tradnl" dirty="0"/>
          </a:p>
        </p:txBody>
      </p:sp>
      <p:sp>
        <p:nvSpPr>
          <p:cNvPr id="4" name="Título 3"/>
          <p:cNvSpPr>
            <a:spLocks noGrp="1"/>
          </p:cNvSpPr>
          <p:nvPr>
            <p:ph type="title"/>
          </p:nvPr>
        </p:nvSpPr>
        <p:spPr>
          <a:xfrm>
            <a:off x="292327" y="140279"/>
            <a:ext cx="8251945" cy="282859"/>
          </a:xfrm>
        </p:spPr>
        <p:txBody>
          <a:bodyPr/>
          <a:lstStyle/>
          <a:p>
            <a:r>
              <a:rPr lang="en-US" dirty="0" smtClean="0"/>
              <a:t>III</a:t>
            </a:r>
            <a:r>
              <a:rPr lang="en-US" dirty="0"/>
              <a:t>. Analysis of </a:t>
            </a:r>
            <a:r>
              <a:rPr lang="en-US" dirty="0" err="1"/>
              <a:t>BdE</a:t>
            </a:r>
            <a:r>
              <a:rPr lang="en-US" dirty="0"/>
              <a:t> environmental actions in the cash cycle </a:t>
            </a:r>
            <a:br>
              <a:rPr lang="en-US" dirty="0"/>
            </a:br>
            <a:endParaRPr lang="en-US" dirty="0"/>
          </a:p>
        </p:txBody>
      </p:sp>
      <p:sp>
        <p:nvSpPr>
          <p:cNvPr id="7" name="Marcador de contenido 6"/>
          <p:cNvSpPr>
            <a:spLocks noGrp="1"/>
          </p:cNvSpPr>
          <p:nvPr>
            <p:ph sz="quarter" idx="13"/>
          </p:nvPr>
        </p:nvSpPr>
        <p:spPr>
          <a:xfrm>
            <a:off x="315924" y="1254966"/>
            <a:ext cx="11340000" cy="5616624"/>
          </a:xfrm>
        </p:spPr>
        <p:txBody>
          <a:bodyPr/>
          <a:lstStyle/>
          <a:p>
            <a:pPr marL="342900" indent="-342900">
              <a:buFont typeface="+mj-lt"/>
              <a:buAutoNum type="arabicPeriod" startAt="4"/>
            </a:pPr>
            <a:r>
              <a:rPr lang="en-US" b="0" dirty="0" smtClean="0">
                <a:solidFill>
                  <a:schemeClr val="accent1"/>
                </a:solidFill>
              </a:rPr>
              <a:t>End of life</a:t>
            </a:r>
          </a:p>
          <a:p>
            <a:pPr lvl="1"/>
            <a:r>
              <a:rPr lang="en-US" dirty="0" smtClean="0">
                <a:solidFill>
                  <a:schemeClr val="accent1"/>
                </a:solidFill>
              </a:rPr>
              <a:t>(...)</a:t>
            </a:r>
          </a:p>
          <a:p>
            <a:pPr marL="825750" lvl="1" indent="-285750">
              <a:buFont typeface="Arial" panose="020B0604020202020204" pitchFamily="34" charset="0"/>
              <a:buChar char="•"/>
            </a:pPr>
            <a:r>
              <a:rPr lang="en-US" dirty="0" err="1" smtClean="0">
                <a:solidFill>
                  <a:schemeClr val="tx1"/>
                </a:solidFill>
              </a:rPr>
              <a:t>BdE</a:t>
            </a:r>
            <a:r>
              <a:rPr lang="en-US" dirty="0" smtClean="0">
                <a:solidFill>
                  <a:schemeClr val="tx1"/>
                </a:solidFill>
              </a:rPr>
              <a:t> policy for banknote waste management</a:t>
            </a:r>
            <a:endParaRPr lang="en-US" dirty="0">
              <a:solidFill>
                <a:schemeClr val="tx1"/>
              </a:solidFill>
            </a:endParaRPr>
          </a:p>
          <a:p>
            <a:pPr marL="1275750" lvl="2" indent="-285750">
              <a:buFont typeface="Wingdings" panose="05000000000000000000" pitchFamily="2" charset="2"/>
              <a:buChar char="Ø"/>
            </a:pPr>
            <a:r>
              <a:rPr lang="en-US" dirty="0" smtClean="0"/>
              <a:t>To </a:t>
            </a:r>
            <a:r>
              <a:rPr lang="en-US" dirty="0"/>
              <a:t>have a </a:t>
            </a:r>
            <a:r>
              <a:rPr lang="en-US" dirty="0" err="1"/>
              <a:t>decentralised</a:t>
            </a:r>
            <a:r>
              <a:rPr lang="en-US" dirty="0"/>
              <a:t> network of </a:t>
            </a:r>
            <a:r>
              <a:rPr lang="en-US" dirty="0" smtClean="0"/>
              <a:t>banknote shredding centers</a:t>
            </a:r>
            <a:endParaRPr lang="en-US" dirty="0"/>
          </a:p>
          <a:p>
            <a:pPr marL="1275750" lvl="2" indent="-285750">
              <a:buFont typeface="Wingdings" panose="05000000000000000000" pitchFamily="2" charset="2"/>
              <a:buChar char="Ø"/>
            </a:pPr>
            <a:r>
              <a:rPr lang="en-US" dirty="0" smtClean="0"/>
              <a:t>To </a:t>
            </a:r>
            <a:r>
              <a:rPr lang="en-US" dirty="0"/>
              <a:t>ban the use of landfill or combustion (no energy recovery</a:t>
            </a:r>
            <a:r>
              <a:rPr lang="en-US" dirty="0" smtClean="0"/>
              <a:t>)</a:t>
            </a:r>
            <a:endParaRPr lang="en-US" dirty="0"/>
          </a:p>
          <a:p>
            <a:pPr marL="1275750" lvl="2" indent="-285750">
              <a:buFont typeface="Wingdings" panose="05000000000000000000" pitchFamily="2" charset="2"/>
              <a:buChar char="Ø"/>
            </a:pPr>
            <a:r>
              <a:rPr lang="en-US" dirty="0" smtClean="0"/>
              <a:t>To </a:t>
            </a:r>
            <a:r>
              <a:rPr lang="en-US" dirty="0"/>
              <a:t>prioritize the recycling of shredded </a:t>
            </a:r>
            <a:r>
              <a:rPr lang="en-US" dirty="0" smtClean="0"/>
              <a:t>banknotes</a:t>
            </a:r>
            <a:endParaRPr lang="en-US" dirty="0"/>
          </a:p>
          <a:p>
            <a:pPr marL="1275750" lvl="2" indent="-285750">
              <a:buFont typeface="Wingdings" panose="05000000000000000000" pitchFamily="2" charset="2"/>
              <a:buChar char="Ø"/>
            </a:pPr>
            <a:r>
              <a:rPr lang="en-US" dirty="0" smtClean="0"/>
              <a:t>To </a:t>
            </a:r>
            <a:r>
              <a:rPr lang="en-US" dirty="0"/>
              <a:t>foster local solutions for the disposal of shredded banknotes whenever possible (avoid additional transport impact).</a:t>
            </a:r>
          </a:p>
          <a:p>
            <a:pPr marL="1275750" lvl="2" indent="-285750">
              <a:buFont typeface="Wingdings" panose="05000000000000000000" pitchFamily="2" charset="2"/>
              <a:buChar char="Ø"/>
            </a:pPr>
            <a:r>
              <a:rPr lang="en-US" dirty="0" smtClean="0"/>
              <a:t>To </a:t>
            </a:r>
            <a:r>
              <a:rPr lang="en-US" dirty="0"/>
              <a:t>push new recycling solutions for the shredded banknotes</a:t>
            </a:r>
          </a:p>
          <a:p>
            <a:pPr marL="1275750" lvl="2" indent="-285750">
              <a:buFont typeface="Wingdings" panose="05000000000000000000" pitchFamily="2" charset="2"/>
              <a:buChar char="Ø"/>
            </a:pPr>
            <a:r>
              <a:rPr lang="en-US" dirty="0" smtClean="0"/>
              <a:t>To segregate and manage in the most efficient way the side waste from banknote sorting</a:t>
            </a:r>
            <a:endParaRPr lang="es-ES" b="0" dirty="0"/>
          </a:p>
        </p:txBody>
      </p:sp>
    </p:spTree>
    <p:extLst>
      <p:ext uri="{BB962C8B-B14F-4D97-AF65-F5344CB8AC3E}">
        <p14:creationId xmlns:p14="http://schemas.microsoft.com/office/powerpoint/2010/main" val="876653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4"/>
          </p:nvPr>
        </p:nvSpPr>
        <p:spPr/>
        <p:txBody>
          <a:bodyPr/>
          <a:lstStyle/>
          <a:p>
            <a:fld id="{A58C8573-A6E0-47AA-817A-34AF5765DF85}" type="slidenum">
              <a:rPr lang="es-ES" smtClean="0"/>
              <a:pPr/>
              <a:t>2</a:t>
            </a:fld>
            <a:endParaRPr lang="es-ES"/>
          </a:p>
        </p:txBody>
      </p:sp>
      <p:sp>
        <p:nvSpPr>
          <p:cNvPr id="8" name="Marcador de texto 7"/>
          <p:cNvSpPr>
            <a:spLocks noGrp="1"/>
          </p:cNvSpPr>
          <p:nvPr>
            <p:ph type="body" sz="quarter" idx="10"/>
          </p:nvPr>
        </p:nvSpPr>
        <p:spPr>
          <a:xfrm>
            <a:off x="4129240" y="1893813"/>
            <a:ext cx="7120467" cy="4031480"/>
          </a:xfrm>
        </p:spPr>
        <p:txBody>
          <a:bodyPr/>
          <a:lstStyle/>
          <a:p>
            <a:pPr marL="457200" indent="-360000" algn="just">
              <a:lnSpc>
                <a:spcPct val="100000"/>
              </a:lnSpc>
              <a:spcAft>
                <a:spcPts val="600"/>
              </a:spcAft>
              <a:buFont typeface="+mj-lt"/>
              <a:buAutoNum type="romanUcPeriod"/>
            </a:pPr>
            <a:r>
              <a:rPr lang="en-US" sz="1400" dirty="0"/>
              <a:t>Introduction</a:t>
            </a:r>
          </a:p>
          <a:p>
            <a:pPr marL="457200" indent="-360000" algn="just">
              <a:lnSpc>
                <a:spcPct val="100000"/>
              </a:lnSpc>
              <a:spcAft>
                <a:spcPts val="600"/>
              </a:spcAft>
              <a:buFont typeface="+mj-lt"/>
              <a:buAutoNum type="romanUcPeriod"/>
            </a:pPr>
            <a:r>
              <a:rPr lang="en-US" sz="1400" dirty="0" smtClean="0"/>
              <a:t>Banco de España </a:t>
            </a:r>
            <a:r>
              <a:rPr lang="en-US" sz="1400" dirty="0"/>
              <a:t>cash </a:t>
            </a:r>
            <a:r>
              <a:rPr lang="en-US" sz="1400" dirty="0" smtClean="0"/>
              <a:t>and environmental </a:t>
            </a:r>
            <a:r>
              <a:rPr lang="en-US" sz="1400" dirty="0"/>
              <a:t>context</a:t>
            </a:r>
          </a:p>
          <a:p>
            <a:pPr marL="997200" lvl="1" indent="-360000" algn="just">
              <a:lnSpc>
                <a:spcPct val="100000"/>
              </a:lnSpc>
              <a:spcAft>
                <a:spcPts val="600"/>
              </a:spcAft>
              <a:buAutoNum type="arabicPeriod"/>
            </a:pPr>
            <a:r>
              <a:rPr lang="en-US" sz="1400" dirty="0" smtClean="0"/>
              <a:t>International context </a:t>
            </a:r>
            <a:endParaRPr lang="en-US" sz="1400" dirty="0"/>
          </a:p>
          <a:p>
            <a:pPr marL="997200" lvl="1" indent="-360000" algn="just">
              <a:lnSpc>
                <a:spcPct val="100000"/>
              </a:lnSpc>
              <a:spcAft>
                <a:spcPts val="600"/>
              </a:spcAft>
              <a:buAutoNum type="arabicPeriod"/>
            </a:pPr>
            <a:r>
              <a:rPr lang="en-US" sz="1400" dirty="0" smtClean="0"/>
              <a:t>National context</a:t>
            </a:r>
            <a:endParaRPr lang="en-US" sz="1400" dirty="0"/>
          </a:p>
          <a:p>
            <a:pPr marL="457200" indent="-360000" algn="just">
              <a:lnSpc>
                <a:spcPct val="100000"/>
              </a:lnSpc>
              <a:spcAft>
                <a:spcPts val="600"/>
              </a:spcAft>
              <a:buFont typeface="+mj-lt"/>
              <a:buAutoNum type="romanUcPeriod"/>
            </a:pPr>
            <a:r>
              <a:rPr lang="en-US" sz="1400" dirty="0" smtClean="0"/>
              <a:t>Analysis of Banco de España environmental actions in the cash cycle</a:t>
            </a:r>
          </a:p>
          <a:p>
            <a:pPr marL="997200" lvl="1" indent="-360000" algn="just">
              <a:lnSpc>
                <a:spcPct val="100000"/>
              </a:lnSpc>
              <a:spcAft>
                <a:spcPts val="600"/>
              </a:spcAft>
              <a:buFont typeface="+mj-lt"/>
              <a:buAutoNum type="arabicPeriod"/>
            </a:pPr>
            <a:r>
              <a:rPr lang="en-US" sz="1400" dirty="0"/>
              <a:t>Design</a:t>
            </a:r>
          </a:p>
          <a:p>
            <a:pPr marL="997200" lvl="1" indent="-360000" algn="just">
              <a:lnSpc>
                <a:spcPct val="100000"/>
              </a:lnSpc>
              <a:spcAft>
                <a:spcPts val="600"/>
              </a:spcAft>
              <a:buFont typeface="+mj-lt"/>
              <a:buAutoNum type="arabicPeriod"/>
            </a:pPr>
            <a:r>
              <a:rPr lang="en-US" sz="1400" dirty="0"/>
              <a:t>Production</a:t>
            </a:r>
          </a:p>
          <a:p>
            <a:pPr marL="997200" lvl="1" indent="-360000" algn="just">
              <a:lnSpc>
                <a:spcPct val="100000"/>
              </a:lnSpc>
              <a:spcAft>
                <a:spcPts val="600"/>
              </a:spcAft>
              <a:buFont typeface="+mj-lt"/>
              <a:buAutoNum type="arabicPeriod"/>
            </a:pPr>
            <a:r>
              <a:rPr lang="en-US" sz="1400" dirty="0"/>
              <a:t>Distribution</a:t>
            </a:r>
          </a:p>
          <a:p>
            <a:pPr marL="997200" lvl="1" indent="-360000" algn="just">
              <a:lnSpc>
                <a:spcPct val="100000"/>
              </a:lnSpc>
              <a:spcAft>
                <a:spcPts val="600"/>
              </a:spcAft>
              <a:buFont typeface="+mj-lt"/>
              <a:buAutoNum type="arabicPeriod"/>
            </a:pPr>
            <a:r>
              <a:rPr lang="en-US" sz="1400" dirty="0"/>
              <a:t>End of life</a:t>
            </a:r>
          </a:p>
          <a:p>
            <a:pPr marL="997200" lvl="1" indent="-360000" algn="just">
              <a:lnSpc>
                <a:spcPct val="100000"/>
              </a:lnSpc>
              <a:spcAft>
                <a:spcPts val="600"/>
              </a:spcAft>
              <a:buFont typeface="+mj-lt"/>
              <a:buAutoNum type="arabicPeriod"/>
            </a:pPr>
            <a:r>
              <a:rPr lang="en-US" sz="1400" dirty="0" smtClean="0"/>
              <a:t>R+D</a:t>
            </a:r>
          </a:p>
          <a:p>
            <a:pPr marL="457200" indent="-360000" algn="just">
              <a:lnSpc>
                <a:spcPct val="100000"/>
              </a:lnSpc>
              <a:spcAft>
                <a:spcPts val="600"/>
              </a:spcAft>
              <a:buFont typeface="+mj-lt"/>
              <a:buAutoNum type="romanUcPeriod"/>
            </a:pPr>
            <a:r>
              <a:rPr lang="en-US" sz="1400" dirty="0" smtClean="0"/>
              <a:t>Summary </a:t>
            </a:r>
          </a:p>
          <a:p>
            <a:pPr marL="997200" lvl="1" indent="-360000" algn="just">
              <a:lnSpc>
                <a:spcPct val="100000"/>
              </a:lnSpc>
              <a:spcAft>
                <a:spcPts val="600"/>
              </a:spcAft>
              <a:buFont typeface="+mj-lt"/>
              <a:buAutoNum type="arabicPeriod"/>
            </a:pPr>
            <a:endParaRPr lang="en-US" sz="200" dirty="0"/>
          </a:p>
        </p:txBody>
      </p:sp>
      <p:sp>
        <p:nvSpPr>
          <p:cNvPr id="4" name="Título 3"/>
          <p:cNvSpPr>
            <a:spLocks noGrp="1"/>
          </p:cNvSpPr>
          <p:nvPr>
            <p:ph type="title"/>
          </p:nvPr>
        </p:nvSpPr>
        <p:spPr>
          <a:xfrm>
            <a:off x="4129240" y="1171207"/>
            <a:ext cx="3047725" cy="421928"/>
          </a:xfrm>
        </p:spPr>
        <p:txBody>
          <a:bodyPr/>
          <a:lstStyle/>
          <a:p>
            <a:r>
              <a:rPr lang="en-US" dirty="0" smtClean="0"/>
              <a:t>INDEX</a:t>
            </a:r>
            <a:endParaRPr lang="en-US" dirty="0"/>
          </a:p>
        </p:txBody>
      </p:sp>
      <p:sp>
        <p:nvSpPr>
          <p:cNvPr id="5" name="Marcador de texto 4"/>
          <p:cNvSpPr>
            <a:spLocks noGrp="1"/>
          </p:cNvSpPr>
          <p:nvPr>
            <p:ph type="body" sz="quarter" idx="11"/>
          </p:nvPr>
        </p:nvSpPr>
        <p:spPr/>
        <p:txBody>
          <a:bodyPr/>
          <a:lstStyle/>
          <a:p>
            <a:r>
              <a:rPr lang="en-GB" dirty="0"/>
              <a:t>Banknote production control department</a:t>
            </a:r>
          </a:p>
          <a:p>
            <a:endParaRPr lang="es-ES_tradnl" dirty="0"/>
          </a:p>
        </p:txBody>
      </p:sp>
    </p:spTree>
    <p:extLst>
      <p:ext uri="{BB962C8B-B14F-4D97-AF65-F5344CB8AC3E}">
        <p14:creationId xmlns:p14="http://schemas.microsoft.com/office/powerpoint/2010/main" val="1894043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4"/>
          </p:nvPr>
        </p:nvSpPr>
        <p:spPr/>
        <p:txBody>
          <a:bodyPr/>
          <a:lstStyle/>
          <a:p>
            <a:fld id="{A58C8573-A6E0-47AA-817A-34AF5765DF85}" type="slidenum">
              <a:rPr lang="es-ES" smtClean="0"/>
              <a:pPr/>
              <a:t>20</a:t>
            </a:fld>
            <a:endParaRPr lang="es-ES"/>
          </a:p>
        </p:txBody>
      </p:sp>
      <p:sp>
        <p:nvSpPr>
          <p:cNvPr id="5" name="Marcador de texto 4"/>
          <p:cNvSpPr>
            <a:spLocks noGrp="1"/>
          </p:cNvSpPr>
          <p:nvPr>
            <p:ph type="body" sz="quarter" idx="11"/>
          </p:nvPr>
        </p:nvSpPr>
        <p:spPr/>
        <p:txBody>
          <a:bodyPr/>
          <a:lstStyle/>
          <a:p>
            <a:r>
              <a:rPr lang="en-GB" dirty="0"/>
              <a:t>Banknote production control department</a:t>
            </a:r>
          </a:p>
          <a:p>
            <a:endParaRPr lang="es-ES_tradnl" dirty="0"/>
          </a:p>
        </p:txBody>
      </p:sp>
      <p:sp>
        <p:nvSpPr>
          <p:cNvPr id="4" name="Título 3"/>
          <p:cNvSpPr>
            <a:spLocks noGrp="1"/>
          </p:cNvSpPr>
          <p:nvPr>
            <p:ph type="title"/>
          </p:nvPr>
        </p:nvSpPr>
        <p:spPr>
          <a:xfrm>
            <a:off x="292327" y="140279"/>
            <a:ext cx="8251945" cy="282859"/>
          </a:xfrm>
        </p:spPr>
        <p:txBody>
          <a:bodyPr/>
          <a:lstStyle/>
          <a:p>
            <a:r>
              <a:rPr lang="en-US" dirty="0" smtClean="0"/>
              <a:t>III</a:t>
            </a:r>
            <a:r>
              <a:rPr lang="en-US" dirty="0"/>
              <a:t>. Analysis of </a:t>
            </a:r>
            <a:r>
              <a:rPr lang="en-US" dirty="0" err="1"/>
              <a:t>BdE</a:t>
            </a:r>
            <a:r>
              <a:rPr lang="en-US" dirty="0"/>
              <a:t> environmental actions in the cash cycle </a:t>
            </a:r>
            <a:br>
              <a:rPr lang="en-US" dirty="0"/>
            </a:br>
            <a:endParaRPr lang="en-US" dirty="0"/>
          </a:p>
        </p:txBody>
      </p:sp>
      <p:sp>
        <p:nvSpPr>
          <p:cNvPr id="7" name="Marcador de contenido 6"/>
          <p:cNvSpPr>
            <a:spLocks noGrp="1"/>
          </p:cNvSpPr>
          <p:nvPr>
            <p:ph sz="quarter" idx="13"/>
          </p:nvPr>
        </p:nvSpPr>
        <p:spPr>
          <a:xfrm>
            <a:off x="315180" y="1063531"/>
            <a:ext cx="11340000" cy="5616624"/>
          </a:xfrm>
        </p:spPr>
        <p:txBody>
          <a:bodyPr/>
          <a:lstStyle/>
          <a:p>
            <a:pPr marL="342900" indent="-342900">
              <a:buFont typeface="+mj-lt"/>
              <a:buAutoNum type="arabicPeriod" startAt="4"/>
            </a:pPr>
            <a:r>
              <a:rPr lang="en-US" b="0" dirty="0" smtClean="0">
                <a:solidFill>
                  <a:schemeClr val="accent1"/>
                </a:solidFill>
              </a:rPr>
              <a:t>R+D</a:t>
            </a:r>
          </a:p>
          <a:p>
            <a:pPr lvl="1"/>
            <a:endParaRPr lang="en-US" dirty="0" smtClean="0">
              <a:solidFill>
                <a:schemeClr val="accent1"/>
              </a:solidFill>
            </a:endParaRPr>
          </a:p>
          <a:p>
            <a:pPr lvl="1"/>
            <a:r>
              <a:rPr lang="en-US" dirty="0" smtClean="0">
                <a:solidFill>
                  <a:schemeClr val="tx1"/>
                </a:solidFill>
              </a:rPr>
              <a:t>Cross-cutting activity as there is room for improvement in all the phases of the Cash Cycle</a:t>
            </a:r>
          </a:p>
          <a:p>
            <a:pPr lvl="1"/>
            <a:endParaRPr lang="en-US" dirty="0" smtClean="0">
              <a:solidFill>
                <a:schemeClr val="tx1"/>
              </a:solidFill>
            </a:endParaRPr>
          </a:p>
          <a:p>
            <a:pPr lvl="1"/>
            <a:r>
              <a:rPr lang="en-US" dirty="0" err="1" smtClean="0">
                <a:solidFill>
                  <a:schemeClr val="tx1"/>
                </a:solidFill>
              </a:rPr>
              <a:t>BdE</a:t>
            </a:r>
            <a:r>
              <a:rPr lang="en-US" dirty="0" smtClean="0">
                <a:solidFill>
                  <a:schemeClr val="tx1"/>
                </a:solidFill>
              </a:rPr>
              <a:t> collaborates with the R+D environmental projects of the </a:t>
            </a:r>
            <a:r>
              <a:rPr lang="en-US" dirty="0" err="1" smtClean="0">
                <a:solidFill>
                  <a:schemeClr val="tx1"/>
                </a:solidFill>
              </a:rPr>
              <a:t>Eurosystem</a:t>
            </a:r>
            <a:endParaRPr lang="en-US" dirty="0" smtClean="0">
              <a:solidFill>
                <a:schemeClr val="tx1"/>
              </a:solidFill>
            </a:endParaRPr>
          </a:p>
          <a:p>
            <a:pPr lvl="1"/>
            <a:endParaRPr lang="en-US" dirty="0" smtClean="0">
              <a:solidFill>
                <a:schemeClr val="tx1"/>
              </a:solidFill>
            </a:endParaRPr>
          </a:p>
          <a:p>
            <a:pPr lvl="1"/>
            <a:r>
              <a:rPr lang="en-US" dirty="0" err="1" smtClean="0">
                <a:solidFill>
                  <a:schemeClr val="tx1"/>
                </a:solidFill>
              </a:rPr>
              <a:t>BdE</a:t>
            </a:r>
            <a:r>
              <a:rPr lang="en-US" dirty="0" smtClean="0">
                <a:solidFill>
                  <a:schemeClr val="tx1"/>
                </a:solidFill>
              </a:rPr>
              <a:t> fosters additional local environmental projects</a:t>
            </a:r>
          </a:p>
        </p:txBody>
      </p:sp>
      <p:pic>
        <p:nvPicPr>
          <p:cNvPr id="6" name="Imagen 5"/>
          <p:cNvPicPr>
            <a:picLocks noChangeAspect="1"/>
          </p:cNvPicPr>
          <p:nvPr/>
        </p:nvPicPr>
        <p:blipFill>
          <a:blip r:embed="rId3"/>
          <a:stretch>
            <a:fillRect/>
          </a:stretch>
        </p:blipFill>
        <p:spPr>
          <a:xfrm>
            <a:off x="8214218" y="4005064"/>
            <a:ext cx="2964279" cy="1989361"/>
          </a:xfrm>
          <a:prstGeom prst="rect">
            <a:avLst/>
          </a:prstGeom>
        </p:spPr>
      </p:pic>
    </p:spTree>
    <p:extLst>
      <p:ext uri="{BB962C8B-B14F-4D97-AF65-F5344CB8AC3E}">
        <p14:creationId xmlns:p14="http://schemas.microsoft.com/office/powerpoint/2010/main" val="1866304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4"/>
          </p:nvPr>
        </p:nvSpPr>
        <p:spPr/>
        <p:txBody>
          <a:bodyPr/>
          <a:lstStyle/>
          <a:p>
            <a:fld id="{A58C8573-A6E0-47AA-817A-34AF5765DF85}" type="slidenum">
              <a:rPr lang="es-ES" smtClean="0"/>
              <a:pPr/>
              <a:t>21</a:t>
            </a:fld>
            <a:endParaRPr lang="es-ES"/>
          </a:p>
        </p:txBody>
      </p:sp>
      <p:sp>
        <p:nvSpPr>
          <p:cNvPr id="5" name="Marcador de texto 4"/>
          <p:cNvSpPr>
            <a:spLocks noGrp="1"/>
          </p:cNvSpPr>
          <p:nvPr>
            <p:ph type="body" sz="quarter" idx="11"/>
          </p:nvPr>
        </p:nvSpPr>
        <p:spPr/>
        <p:txBody>
          <a:bodyPr/>
          <a:lstStyle/>
          <a:p>
            <a:r>
              <a:rPr lang="en-GB" dirty="0"/>
              <a:t>Banknote production control department</a:t>
            </a:r>
          </a:p>
          <a:p>
            <a:endParaRPr lang="es-ES_tradnl" dirty="0"/>
          </a:p>
        </p:txBody>
      </p:sp>
      <p:sp>
        <p:nvSpPr>
          <p:cNvPr id="4" name="Título 3"/>
          <p:cNvSpPr>
            <a:spLocks noGrp="1"/>
          </p:cNvSpPr>
          <p:nvPr>
            <p:ph type="title"/>
          </p:nvPr>
        </p:nvSpPr>
        <p:spPr>
          <a:xfrm>
            <a:off x="292327" y="140279"/>
            <a:ext cx="8251945" cy="282859"/>
          </a:xfrm>
        </p:spPr>
        <p:txBody>
          <a:bodyPr/>
          <a:lstStyle/>
          <a:p>
            <a:r>
              <a:rPr lang="en-US" dirty="0" smtClean="0"/>
              <a:t>IV. Summary </a:t>
            </a:r>
            <a:r>
              <a:rPr lang="en-US" dirty="0"/>
              <a:t/>
            </a:r>
            <a:br>
              <a:rPr lang="en-US" dirty="0"/>
            </a:br>
            <a:endParaRPr lang="en-US" dirty="0"/>
          </a:p>
        </p:txBody>
      </p:sp>
      <p:sp>
        <p:nvSpPr>
          <p:cNvPr id="7" name="Marcador de contenido 6"/>
          <p:cNvSpPr>
            <a:spLocks noGrp="1"/>
          </p:cNvSpPr>
          <p:nvPr>
            <p:ph sz="quarter" idx="13"/>
          </p:nvPr>
        </p:nvSpPr>
        <p:spPr>
          <a:xfrm>
            <a:off x="315180" y="1063531"/>
            <a:ext cx="11340000" cy="5616624"/>
          </a:xfrm>
        </p:spPr>
        <p:txBody>
          <a:bodyPr/>
          <a:lstStyle/>
          <a:p>
            <a:pPr lvl="1"/>
            <a:endParaRPr lang="en-US" dirty="0" smtClean="0">
              <a:solidFill>
                <a:schemeClr val="accent1"/>
              </a:solidFill>
            </a:endParaRPr>
          </a:p>
          <a:p>
            <a:pPr lvl="1"/>
            <a:r>
              <a:rPr lang="en-US" dirty="0" smtClean="0">
                <a:solidFill>
                  <a:schemeClr val="accent1"/>
                </a:solidFill>
              </a:rPr>
              <a:t>Total commitment of the Banco de España with the environmental sustainability</a:t>
            </a:r>
          </a:p>
          <a:p>
            <a:pPr marL="1275750" lvl="2" indent="-285750">
              <a:buFont typeface="Arial" panose="020B0604020202020204" pitchFamily="34" charset="0"/>
              <a:buChar char="•"/>
            </a:pPr>
            <a:endParaRPr lang="en-US" dirty="0" smtClean="0"/>
          </a:p>
          <a:p>
            <a:pPr lvl="2"/>
            <a:endParaRPr lang="en-US" dirty="0">
              <a:solidFill>
                <a:schemeClr val="accent1"/>
              </a:solidFill>
            </a:endParaRPr>
          </a:p>
          <a:p>
            <a:pPr lvl="2"/>
            <a:endParaRPr lang="en-US" dirty="0" smtClean="0">
              <a:solidFill>
                <a:schemeClr val="accent1"/>
              </a:solidFill>
            </a:endParaRPr>
          </a:p>
          <a:p>
            <a:pPr lvl="2"/>
            <a:endParaRPr lang="en-US" dirty="0">
              <a:solidFill>
                <a:schemeClr val="accent1"/>
              </a:solidFill>
            </a:endParaRPr>
          </a:p>
          <a:p>
            <a:pPr lvl="2"/>
            <a:endParaRPr lang="en-US" dirty="0" smtClean="0">
              <a:solidFill>
                <a:schemeClr val="accent1"/>
              </a:solidFill>
            </a:endParaRPr>
          </a:p>
          <a:p>
            <a:pPr lvl="1"/>
            <a:r>
              <a:rPr lang="en-US" dirty="0" err="1" smtClean="0">
                <a:solidFill>
                  <a:schemeClr val="accent1"/>
                </a:solidFill>
              </a:rPr>
              <a:t>BdE</a:t>
            </a:r>
            <a:r>
              <a:rPr lang="en-US" dirty="0" smtClean="0">
                <a:solidFill>
                  <a:schemeClr val="accent1"/>
                </a:solidFill>
              </a:rPr>
              <a:t> decisions for cash environmental improvements must be coordinated and aligned with:</a:t>
            </a:r>
          </a:p>
          <a:p>
            <a:pPr lvl="1"/>
            <a:r>
              <a:rPr lang="en-US" dirty="0">
                <a:solidFill>
                  <a:schemeClr val="accent1"/>
                </a:solidFill>
              </a:rPr>
              <a:t>	</a:t>
            </a:r>
            <a:r>
              <a:rPr lang="en-US" dirty="0" err="1" smtClean="0">
                <a:solidFill>
                  <a:schemeClr val="tx1"/>
                </a:solidFill>
              </a:rPr>
              <a:t>Eurosystem</a:t>
            </a:r>
            <a:r>
              <a:rPr lang="en-US" dirty="0" smtClean="0">
                <a:solidFill>
                  <a:schemeClr val="tx1"/>
                </a:solidFill>
              </a:rPr>
              <a:t>			Cash policy/rules</a:t>
            </a:r>
            <a:endParaRPr lang="en-US" dirty="0">
              <a:solidFill>
                <a:schemeClr val="tx1"/>
              </a:solidFill>
            </a:endParaRPr>
          </a:p>
          <a:p>
            <a:pPr lvl="1"/>
            <a:r>
              <a:rPr lang="en-US" dirty="0" smtClean="0">
                <a:solidFill>
                  <a:schemeClr val="tx1"/>
                </a:solidFill>
              </a:rPr>
              <a:t>	European Union  			Environmental policy/rules</a:t>
            </a:r>
          </a:p>
          <a:p>
            <a:pPr lvl="1"/>
            <a:r>
              <a:rPr lang="en-US" dirty="0" smtClean="0">
                <a:solidFill>
                  <a:schemeClr val="accent1"/>
                </a:solidFill>
              </a:rPr>
              <a:t>	</a:t>
            </a:r>
            <a:r>
              <a:rPr lang="en-US" dirty="0" smtClean="0">
                <a:solidFill>
                  <a:schemeClr val="tx1"/>
                </a:solidFill>
              </a:rPr>
              <a:t>Spanish regulators</a:t>
            </a:r>
          </a:p>
          <a:p>
            <a:pPr lvl="1"/>
            <a:endParaRPr lang="en-US" dirty="0" smtClean="0">
              <a:solidFill>
                <a:schemeClr val="accent1"/>
              </a:solidFill>
            </a:endParaRPr>
          </a:p>
          <a:p>
            <a:pPr lvl="1"/>
            <a:r>
              <a:rPr lang="en-US" dirty="0" err="1" smtClean="0">
                <a:solidFill>
                  <a:schemeClr val="accent1"/>
                </a:solidFill>
              </a:rPr>
              <a:t>BdE</a:t>
            </a:r>
            <a:r>
              <a:rPr lang="en-US" dirty="0" smtClean="0">
                <a:solidFill>
                  <a:schemeClr val="accent1"/>
                </a:solidFill>
              </a:rPr>
              <a:t> is working on improving the environmental footprint of cash in Spain</a:t>
            </a:r>
          </a:p>
          <a:p>
            <a:pPr marL="1275750" lvl="2" indent="-285750">
              <a:buFont typeface="Arial" panose="020B0604020202020204" pitchFamily="34" charset="0"/>
              <a:buChar char="•"/>
            </a:pPr>
            <a:r>
              <a:rPr lang="en-US" dirty="0" smtClean="0"/>
              <a:t>In a structured way (part of the </a:t>
            </a:r>
            <a:r>
              <a:rPr lang="en-US" dirty="0" err="1" smtClean="0"/>
              <a:t>BdE</a:t>
            </a:r>
            <a:r>
              <a:rPr lang="en-US" dirty="0" smtClean="0"/>
              <a:t> Strategic Plan 2024)</a:t>
            </a:r>
            <a:r>
              <a:rPr lang="en-US" dirty="0"/>
              <a:t>	</a:t>
            </a:r>
            <a:endParaRPr lang="en-US" dirty="0" smtClean="0"/>
          </a:p>
          <a:p>
            <a:pPr marL="1275750" lvl="2" indent="-285750">
              <a:buFont typeface="Arial" panose="020B0604020202020204" pitchFamily="34" charset="0"/>
              <a:buChar char="•"/>
            </a:pPr>
            <a:r>
              <a:rPr lang="en-US" dirty="0" smtClean="0"/>
              <a:t>With a global perspective (from cradle to grave)</a:t>
            </a:r>
          </a:p>
          <a:p>
            <a:pPr lvl="1"/>
            <a:endParaRPr lang="en-US" dirty="0">
              <a:solidFill>
                <a:schemeClr val="accent1"/>
              </a:solidFill>
            </a:endParaRPr>
          </a:p>
          <a:p>
            <a:pPr lvl="1"/>
            <a:endParaRPr lang="en-US" dirty="0" smtClean="0">
              <a:solidFill>
                <a:schemeClr val="accent1"/>
              </a:solidFill>
            </a:endParaRPr>
          </a:p>
        </p:txBody>
      </p:sp>
      <p:sp>
        <p:nvSpPr>
          <p:cNvPr id="6" name="Flecha derecha 5"/>
          <p:cNvSpPr/>
          <p:nvPr/>
        </p:nvSpPr>
        <p:spPr>
          <a:xfrm>
            <a:off x="3503712" y="3871843"/>
            <a:ext cx="129614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9" name="Diagrama 8"/>
          <p:cNvGraphicFramePr/>
          <p:nvPr>
            <p:extLst>
              <p:ext uri="{D42A27DB-BD31-4B8C-83A1-F6EECF244321}">
                <p14:modId xmlns:p14="http://schemas.microsoft.com/office/powerpoint/2010/main" val="3750420124"/>
              </p:ext>
            </p:extLst>
          </p:nvPr>
        </p:nvGraphicFramePr>
        <p:xfrm>
          <a:off x="2423592" y="1731638"/>
          <a:ext cx="5904656" cy="1474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782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p:txBody>
          <a:bodyPr/>
          <a:lstStyle/>
          <a:p>
            <a:r>
              <a:rPr lang="en-GB" dirty="0"/>
              <a:t>Banknote production control department</a:t>
            </a:r>
          </a:p>
          <a:p>
            <a:endParaRPr lang="es-ES_tradnl" dirty="0"/>
          </a:p>
        </p:txBody>
      </p:sp>
      <p:sp>
        <p:nvSpPr>
          <p:cNvPr id="4" name="Título 3"/>
          <p:cNvSpPr>
            <a:spLocks noGrp="1"/>
          </p:cNvSpPr>
          <p:nvPr>
            <p:ph type="title"/>
          </p:nvPr>
        </p:nvSpPr>
        <p:spPr/>
        <p:txBody>
          <a:bodyPr/>
          <a:lstStyle/>
          <a:p>
            <a:r>
              <a:rPr lang="en-US" sz="2400" dirty="0" smtClean="0"/>
              <a:t>Thank you </a:t>
            </a:r>
            <a:r>
              <a:rPr lang="en-US" sz="2400" dirty="0"/>
              <a:t>for your </a:t>
            </a:r>
            <a:r>
              <a:rPr lang="en-US" sz="2400" dirty="0" smtClean="0"/>
              <a:t>attention</a:t>
            </a:r>
            <a:br>
              <a:rPr lang="en-US" sz="2400" dirty="0" smtClean="0"/>
            </a:br>
            <a:r>
              <a:rPr lang="en-US" sz="2400" dirty="0" smtClean="0"/>
              <a:t/>
            </a:r>
            <a:br>
              <a:rPr lang="en-US" sz="2400" dirty="0" smtClean="0"/>
            </a:br>
            <a:r>
              <a:rPr lang="en-US" dirty="0"/>
              <a:t/>
            </a:r>
            <a:br>
              <a:rPr lang="en-US" dirty="0"/>
            </a:br>
            <a:r>
              <a:rPr lang="en-US" dirty="0" smtClean="0"/>
              <a:t>carlos.gonzalez@bde.es</a:t>
            </a:r>
            <a:endParaRPr lang="en-US" dirty="0"/>
          </a:p>
        </p:txBody>
      </p:sp>
    </p:spTree>
    <p:extLst>
      <p:ext uri="{BB962C8B-B14F-4D97-AF65-F5344CB8AC3E}">
        <p14:creationId xmlns:p14="http://schemas.microsoft.com/office/powerpoint/2010/main" val="2076256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4"/>
          </p:nvPr>
        </p:nvSpPr>
        <p:spPr/>
        <p:txBody>
          <a:bodyPr/>
          <a:lstStyle/>
          <a:p>
            <a:fld id="{A58C8573-A6E0-47AA-817A-34AF5765DF85}" type="slidenum">
              <a:rPr lang="es-ES" smtClean="0"/>
              <a:pPr/>
              <a:t>3</a:t>
            </a:fld>
            <a:endParaRPr lang="es-ES"/>
          </a:p>
        </p:txBody>
      </p:sp>
      <p:sp>
        <p:nvSpPr>
          <p:cNvPr id="5" name="Marcador de texto 4"/>
          <p:cNvSpPr>
            <a:spLocks noGrp="1"/>
          </p:cNvSpPr>
          <p:nvPr>
            <p:ph type="body" sz="quarter" idx="11"/>
          </p:nvPr>
        </p:nvSpPr>
        <p:spPr/>
        <p:txBody>
          <a:bodyPr/>
          <a:lstStyle/>
          <a:p>
            <a:r>
              <a:rPr lang="en-GB" dirty="0"/>
              <a:t>Banknote production control department</a:t>
            </a:r>
          </a:p>
          <a:p>
            <a:endParaRPr lang="es-ES_tradnl" dirty="0"/>
          </a:p>
        </p:txBody>
      </p:sp>
      <p:sp>
        <p:nvSpPr>
          <p:cNvPr id="4" name="Título 3"/>
          <p:cNvSpPr>
            <a:spLocks noGrp="1"/>
          </p:cNvSpPr>
          <p:nvPr>
            <p:ph type="title"/>
          </p:nvPr>
        </p:nvSpPr>
        <p:spPr/>
        <p:txBody>
          <a:bodyPr/>
          <a:lstStyle/>
          <a:p>
            <a:r>
              <a:rPr lang="en-US" dirty="0" smtClean="0"/>
              <a:t>I. Introduction</a:t>
            </a:r>
            <a:endParaRPr lang="en-US" dirty="0"/>
          </a:p>
        </p:txBody>
      </p:sp>
      <p:sp>
        <p:nvSpPr>
          <p:cNvPr id="7" name="Marcador de contenido 6"/>
          <p:cNvSpPr>
            <a:spLocks noGrp="1"/>
          </p:cNvSpPr>
          <p:nvPr>
            <p:ph sz="quarter" idx="13"/>
          </p:nvPr>
        </p:nvSpPr>
        <p:spPr>
          <a:xfrm>
            <a:off x="436393" y="764704"/>
            <a:ext cx="11340000" cy="5571755"/>
          </a:xfrm>
        </p:spPr>
        <p:txBody>
          <a:bodyPr/>
          <a:lstStyle/>
          <a:p>
            <a:pPr algn="just">
              <a:lnSpc>
                <a:spcPct val="150000"/>
              </a:lnSpc>
              <a:spcAft>
                <a:spcPts val="1800"/>
              </a:spcAft>
            </a:pPr>
            <a:r>
              <a:rPr lang="en-GB" sz="2000" dirty="0" smtClean="0">
                <a:solidFill>
                  <a:schemeClr val="accent1"/>
                </a:solidFill>
              </a:rPr>
              <a:t>National Central Banks functions:</a:t>
            </a:r>
          </a:p>
          <a:p>
            <a:pPr marL="882900" lvl="1" indent="-342900" algn="just">
              <a:lnSpc>
                <a:spcPct val="150000"/>
              </a:lnSpc>
              <a:spcAft>
                <a:spcPts val="1800"/>
              </a:spcAft>
              <a:buFont typeface="Arial" panose="020B0604020202020204" pitchFamily="34" charset="0"/>
              <a:buChar char="•"/>
            </a:pPr>
            <a:r>
              <a:rPr lang="en-GB" dirty="0" smtClean="0">
                <a:solidFill>
                  <a:schemeClr val="tx1"/>
                </a:solidFill>
              </a:rPr>
              <a:t>Defining and implementing the monetary policy</a:t>
            </a:r>
          </a:p>
          <a:p>
            <a:pPr marL="882900" lvl="1" indent="-342900" algn="just">
              <a:lnSpc>
                <a:spcPct val="150000"/>
              </a:lnSpc>
              <a:spcAft>
                <a:spcPts val="1800"/>
              </a:spcAft>
              <a:buFont typeface="Arial" panose="020B0604020202020204" pitchFamily="34" charset="0"/>
              <a:buChar char="•"/>
            </a:pPr>
            <a:r>
              <a:rPr lang="en-GB" dirty="0" smtClean="0">
                <a:solidFill>
                  <a:schemeClr val="tx1"/>
                </a:solidFill>
              </a:rPr>
              <a:t>Promoting the proper working and stability of the financial system</a:t>
            </a:r>
          </a:p>
          <a:p>
            <a:pPr marL="882900" lvl="1" indent="-342900" algn="just">
              <a:lnSpc>
                <a:spcPct val="150000"/>
              </a:lnSpc>
              <a:spcAft>
                <a:spcPts val="1800"/>
              </a:spcAft>
              <a:buFont typeface="Arial" panose="020B0604020202020204" pitchFamily="34" charset="0"/>
              <a:buChar char="•"/>
            </a:pPr>
            <a:r>
              <a:rPr lang="en-GB" dirty="0" smtClean="0">
                <a:solidFill>
                  <a:schemeClr val="tx1"/>
                </a:solidFill>
              </a:rPr>
              <a:t>Supervising solvency and compliance of credit institutions</a:t>
            </a:r>
          </a:p>
          <a:p>
            <a:pPr marL="882900" lvl="1" indent="-342900" algn="just">
              <a:lnSpc>
                <a:spcPct val="150000"/>
              </a:lnSpc>
              <a:spcAft>
                <a:spcPts val="1800"/>
              </a:spcAft>
              <a:buFont typeface="Arial" panose="020B0604020202020204" pitchFamily="34" charset="0"/>
              <a:buChar char="•"/>
            </a:pPr>
            <a:r>
              <a:rPr lang="en-GB" dirty="0" smtClean="0">
                <a:solidFill>
                  <a:schemeClr val="tx1"/>
                </a:solidFill>
              </a:rPr>
              <a:t>Promoting the proper working of payment systems</a:t>
            </a:r>
          </a:p>
          <a:p>
            <a:pPr marL="882900" lvl="1" indent="-342900" algn="just">
              <a:lnSpc>
                <a:spcPct val="150000"/>
              </a:lnSpc>
              <a:spcAft>
                <a:spcPts val="1800"/>
              </a:spcAft>
              <a:buFont typeface="Arial" panose="020B0604020202020204" pitchFamily="34" charset="0"/>
              <a:buChar char="•"/>
            </a:pPr>
            <a:r>
              <a:rPr lang="en-GB" dirty="0">
                <a:solidFill>
                  <a:schemeClr val="tx1"/>
                </a:solidFill>
              </a:rPr>
              <a:t>Issuing legal tender banknotes and coins</a:t>
            </a:r>
          </a:p>
          <a:p>
            <a:pPr marL="882900" lvl="1" indent="-342900" algn="just">
              <a:lnSpc>
                <a:spcPct val="150000"/>
              </a:lnSpc>
              <a:spcAft>
                <a:spcPts val="1800"/>
              </a:spcAft>
              <a:buFont typeface="Arial" panose="020B0604020202020204" pitchFamily="34" charset="0"/>
              <a:buChar char="•"/>
            </a:pPr>
            <a:r>
              <a:rPr lang="en-GB" dirty="0" smtClean="0">
                <a:solidFill>
                  <a:schemeClr val="tx1"/>
                </a:solidFill>
              </a:rPr>
              <a:t>Providing treasury services</a:t>
            </a:r>
          </a:p>
          <a:p>
            <a:pPr marL="882900" lvl="1" indent="-342900" algn="just">
              <a:lnSpc>
                <a:spcPct val="150000"/>
              </a:lnSpc>
              <a:spcAft>
                <a:spcPts val="1800"/>
              </a:spcAft>
              <a:buFont typeface="Arial" panose="020B0604020202020204" pitchFamily="34" charset="0"/>
              <a:buChar char="•"/>
            </a:pPr>
            <a:r>
              <a:rPr lang="en-GB" dirty="0" smtClean="0">
                <a:solidFill>
                  <a:schemeClr val="tx1"/>
                </a:solidFill>
              </a:rPr>
              <a:t>Conducting </a:t>
            </a:r>
            <a:r>
              <a:rPr lang="en-GB" dirty="0">
                <a:solidFill>
                  <a:schemeClr val="tx1"/>
                </a:solidFill>
              </a:rPr>
              <a:t>e</a:t>
            </a:r>
            <a:r>
              <a:rPr lang="en-GB" dirty="0" smtClean="0">
                <a:solidFill>
                  <a:schemeClr val="tx1"/>
                </a:solidFill>
              </a:rPr>
              <a:t>conomic analysis and research</a:t>
            </a:r>
          </a:p>
          <a:p>
            <a:pPr marL="882900" lvl="1" indent="-342900" algn="just">
              <a:lnSpc>
                <a:spcPct val="150000"/>
              </a:lnSpc>
              <a:spcAft>
                <a:spcPts val="1800"/>
              </a:spcAft>
              <a:buFont typeface="Arial" panose="020B0604020202020204" pitchFamily="34" charset="0"/>
              <a:buChar char="•"/>
            </a:pPr>
            <a:r>
              <a:rPr lang="en-GB" dirty="0" smtClean="0">
                <a:solidFill>
                  <a:schemeClr val="tx1"/>
                </a:solidFill>
              </a:rPr>
              <a:t>Advising the Government</a:t>
            </a:r>
          </a:p>
        </p:txBody>
      </p:sp>
      <p:pic>
        <p:nvPicPr>
          <p:cNvPr id="6" name="Imagen 5"/>
          <p:cNvPicPr>
            <a:picLocks noChangeAspect="1"/>
          </p:cNvPicPr>
          <p:nvPr/>
        </p:nvPicPr>
        <p:blipFill>
          <a:blip r:embed="rId3"/>
          <a:stretch>
            <a:fillRect/>
          </a:stretch>
        </p:blipFill>
        <p:spPr>
          <a:xfrm>
            <a:off x="8184232" y="3717032"/>
            <a:ext cx="3180521" cy="2016224"/>
          </a:xfrm>
          <a:prstGeom prst="rect">
            <a:avLst/>
          </a:prstGeom>
        </p:spPr>
      </p:pic>
    </p:spTree>
    <p:extLst>
      <p:ext uri="{BB962C8B-B14F-4D97-AF65-F5344CB8AC3E}">
        <p14:creationId xmlns:p14="http://schemas.microsoft.com/office/powerpoint/2010/main" val="2711414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4"/>
          </p:nvPr>
        </p:nvSpPr>
        <p:spPr/>
        <p:txBody>
          <a:bodyPr/>
          <a:lstStyle/>
          <a:p>
            <a:fld id="{A58C8573-A6E0-47AA-817A-34AF5765DF85}" type="slidenum">
              <a:rPr lang="es-ES" smtClean="0"/>
              <a:pPr/>
              <a:t>4</a:t>
            </a:fld>
            <a:endParaRPr lang="es-ES"/>
          </a:p>
        </p:txBody>
      </p:sp>
      <p:sp>
        <p:nvSpPr>
          <p:cNvPr id="5" name="Marcador de texto 4"/>
          <p:cNvSpPr>
            <a:spLocks noGrp="1"/>
          </p:cNvSpPr>
          <p:nvPr>
            <p:ph type="body" sz="quarter" idx="11"/>
          </p:nvPr>
        </p:nvSpPr>
        <p:spPr/>
        <p:txBody>
          <a:bodyPr/>
          <a:lstStyle/>
          <a:p>
            <a:r>
              <a:rPr lang="en-GB" dirty="0"/>
              <a:t>Banknote production control department</a:t>
            </a:r>
          </a:p>
          <a:p>
            <a:endParaRPr lang="es-ES_tradnl" dirty="0"/>
          </a:p>
        </p:txBody>
      </p:sp>
      <p:sp>
        <p:nvSpPr>
          <p:cNvPr id="4" name="Título 3"/>
          <p:cNvSpPr>
            <a:spLocks noGrp="1"/>
          </p:cNvSpPr>
          <p:nvPr>
            <p:ph type="title"/>
          </p:nvPr>
        </p:nvSpPr>
        <p:spPr/>
        <p:txBody>
          <a:bodyPr/>
          <a:lstStyle/>
          <a:p>
            <a:r>
              <a:rPr lang="en-US" dirty="0" smtClean="0"/>
              <a:t>I. Introduction</a:t>
            </a:r>
            <a:endParaRPr lang="en-US" dirty="0"/>
          </a:p>
        </p:txBody>
      </p:sp>
      <p:sp>
        <p:nvSpPr>
          <p:cNvPr id="8" name="Marcador de contenido 6"/>
          <p:cNvSpPr>
            <a:spLocks noGrp="1"/>
          </p:cNvSpPr>
          <p:nvPr>
            <p:ph sz="quarter" idx="13"/>
          </p:nvPr>
        </p:nvSpPr>
        <p:spPr>
          <a:xfrm>
            <a:off x="418026" y="1268760"/>
            <a:ext cx="11407572" cy="4906626"/>
          </a:xfrm>
        </p:spPr>
        <p:txBody>
          <a:bodyPr/>
          <a:lstStyle/>
          <a:p>
            <a:pPr algn="just">
              <a:lnSpc>
                <a:spcPct val="150000"/>
              </a:lnSpc>
              <a:spcAft>
                <a:spcPts val="1800"/>
              </a:spcAft>
            </a:pPr>
            <a:r>
              <a:rPr lang="en-GB" dirty="0" smtClean="0">
                <a:solidFill>
                  <a:schemeClr val="accent1"/>
                </a:solidFill>
              </a:rPr>
              <a:t>All Banco de </a:t>
            </a:r>
            <a:r>
              <a:rPr lang="en-GB" dirty="0" err="1" smtClean="0">
                <a:solidFill>
                  <a:schemeClr val="accent1"/>
                </a:solidFill>
              </a:rPr>
              <a:t>España´s</a:t>
            </a:r>
            <a:r>
              <a:rPr lang="en-GB" dirty="0" smtClean="0">
                <a:solidFill>
                  <a:schemeClr val="accent1"/>
                </a:solidFill>
              </a:rPr>
              <a:t> activities have an environmental perspective:</a:t>
            </a:r>
          </a:p>
          <a:p>
            <a:pPr marL="285750" indent="-285750" algn="just">
              <a:lnSpc>
                <a:spcPct val="150000"/>
              </a:lnSpc>
              <a:spcAft>
                <a:spcPts val="1800"/>
              </a:spcAft>
              <a:buFont typeface="Arial" panose="020B0604020202020204" pitchFamily="34" charset="0"/>
              <a:buChar char="•"/>
            </a:pPr>
            <a:r>
              <a:rPr lang="en-GB" b="0" dirty="0" smtClean="0"/>
              <a:t>Financial stability, monetary and supervision policies have a paramount impact in the mitigation of the environmental risk of the economies and in the financial sector participants</a:t>
            </a:r>
          </a:p>
          <a:p>
            <a:pPr marL="285750" indent="-285750" algn="just">
              <a:lnSpc>
                <a:spcPct val="150000"/>
              </a:lnSpc>
              <a:spcAft>
                <a:spcPts val="1800"/>
              </a:spcAft>
              <a:buFont typeface="Arial" panose="020B0604020202020204" pitchFamily="34" charset="0"/>
              <a:buChar char="•"/>
            </a:pPr>
            <a:r>
              <a:rPr lang="en-GB" b="0" dirty="0" smtClean="0"/>
              <a:t>NCBs are working on these areas to be able to manage or to mitigate the impact of the environmental risks </a:t>
            </a:r>
          </a:p>
          <a:p>
            <a:pPr algn="just">
              <a:lnSpc>
                <a:spcPct val="150000"/>
              </a:lnSpc>
              <a:spcAft>
                <a:spcPts val="1800"/>
              </a:spcAft>
            </a:pPr>
            <a:r>
              <a:rPr lang="en-GB" dirty="0" err="1" smtClean="0">
                <a:solidFill>
                  <a:schemeClr val="accent1"/>
                </a:solidFill>
              </a:rPr>
              <a:t>BdE</a:t>
            </a:r>
            <a:r>
              <a:rPr lang="en-GB" dirty="0" smtClean="0">
                <a:solidFill>
                  <a:schemeClr val="accent1"/>
                </a:solidFill>
              </a:rPr>
              <a:t> is also an organization with its own environmental footprint that has to be improved:</a:t>
            </a:r>
          </a:p>
          <a:p>
            <a:pPr marL="285750" indent="-285750" algn="just">
              <a:lnSpc>
                <a:spcPct val="150000"/>
              </a:lnSpc>
              <a:spcAft>
                <a:spcPts val="1800"/>
              </a:spcAft>
              <a:buFont typeface="Arial" panose="020B0604020202020204" pitchFamily="34" charset="0"/>
              <a:buChar char="•"/>
            </a:pPr>
            <a:r>
              <a:rPr lang="en-GB" b="0" dirty="0" smtClean="0"/>
              <a:t>Management of its non-monetary investment portfolio</a:t>
            </a:r>
          </a:p>
          <a:p>
            <a:pPr marL="285750" indent="-285750" algn="just">
              <a:lnSpc>
                <a:spcPct val="150000"/>
              </a:lnSpc>
              <a:spcAft>
                <a:spcPts val="1800"/>
              </a:spcAft>
              <a:buFont typeface="Arial" panose="020B0604020202020204" pitchFamily="34" charset="0"/>
              <a:buChar char="•"/>
            </a:pPr>
            <a:r>
              <a:rPr lang="en-GB" b="0" dirty="0" smtClean="0"/>
              <a:t>Improvement of buildings and internal procedures</a:t>
            </a:r>
            <a:endParaRPr lang="en-GB" sz="2000" dirty="0" smtClean="0">
              <a:solidFill>
                <a:schemeClr val="accent1"/>
              </a:solidFill>
            </a:endParaRPr>
          </a:p>
        </p:txBody>
      </p:sp>
      <p:pic>
        <p:nvPicPr>
          <p:cNvPr id="9" name="Imagen 8"/>
          <p:cNvPicPr>
            <a:picLocks noChangeAspect="1"/>
          </p:cNvPicPr>
          <p:nvPr/>
        </p:nvPicPr>
        <p:blipFill>
          <a:blip r:embed="rId3"/>
          <a:stretch>
            <a:fillRect/>
          </a:stretch>
        </p:blipFill>
        <p:spPr>
          <a:xfrm>
            <a:off x="8112224" y="4149080"/>
            <a:ext cx="2208245" cy="1472163"/>
          </a:xfrm>
          <a:prstGeom prst="rect">
            <a:avLst/>
          </a:prstGeom>
        </p:spPr>
      </p:pic>
    </p:spTree>
    <p:extLst>
      <p:ext uri="{BB962C8B-B14F-4D97-AF65-F5344CB8AC3E}">
        <p14:creationId xmlns:p14="http://schemas.microsoft.com/office/powerpoint/2010/main" val="884987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par>
                          <p:cTn id="11" fill="hold">
                            <p:stCondLst>
                              <p:cond delay="0"/>
                            </p:stCondLst>
                            <p:childTnLst>
                              <p:par>
                                <p:cTn id="12" presetID="42"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4"/>
          </p:nvPr>
        </p:nvSpPr>
        <p:spPr/>
        <p:txBody>
          <a:bodyPr/>
          <a:lstStyle/>
          <a:p>
            <a:fld id="{A58C8573-A6E0-47AA-817A-34AF5765DF85}" type="slidenum">
              <a:rPr lang="es-ES" smtClean="0"/>
              <a:pPr/>
              <a:t>5</a:t>
            </a:fld>
            <a:endParaRPr lang="es-ES"/>
          </a:p>
        </p:txBody>
      </p:sp>
      <p:sp>
        <p:nvSpPr>
          <p:cNvPr id="5" name="Marcador de texto 4"/>
          <p:cNvSpPr>
            <a:spLocks noGrp="1"/>
          </p:cNvSpPr>
          <p:nvPr>
            <p:ph type="body" sz="quarter" idx="11"/>
          </p:nvPr>
        </p:nvSpPr>
        <p:spPr/>
        <p:txBody>
          <a:bodyPr/>
          <a:lstStyle/>
          <a:p>
            <a:r>
              <a:rPr lang="en-GB" dirty="0"/>
              <a:t>Banknote production control department</a:t>
            </a:r>
          </a:p>
          <a:p>
            <a:endParaRPr lang="es-ES_tradnl" dirty="0"/>
          </a:p>
        </p:txBody>
      </p:sp>
      <p:sp>
        <p:nvSpPr>
          <p:cNvPr id="4" name="Título 3"/>
          <p:cNvSpPr>
            <a:spLocks noGrp="1"/>
          </p:cNvSpPr>
          <p:nvPr>
            <p:ph type="title"/>
          </p:nvPr>
        </p:nvSpPr>
        <p:spPr/>
        <p:txBody>
          <a:bodyPr/>
          <a:lstStyle/>
          <a:p>
            <a:r>
              <a:rPr lang="en-US" dirty="0" smtClean="0"/>
              <a:t>I. Introduction</a:t>
            </a:r>
            <a:endParaRPr lang="en-US" dirty="0"/>
          </a:p>
        </p:txBody>
      </p:sp>
      <p:sp>
        <p:nvSpPr>
          <p:cNvPr id="8" name="Marcador de contenido 6"/>
          <p:cNvSpPr>
            <a:spLocks noGrp="1"/>
          </p:cNvSpPr>
          <p:nvPr>
            <p:ph sz="quarter" idx="13"/>
          </p:nvPr>
        </p:nvSpPr>
        <p:spPr>
          <a:xfrm>
            <a:off x="292327" y="1412776"/>
            <a:ext cx="11407572" cy="1872208"/>
          </a:xfrm>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150000"/>
              </a:lnSpc>
              <a:spcAft>
                <a:spcPts val="1800"/>
              </a:spcAft>
            </a:pPr>
            <a:r>
              <a:rPr lang="en-US" sz="2400" dirty="0">
                <a:solidFill>
                  <a:schemeClr val="bg1"/>
                </a:solidFill>
              </a:rPr>
              <a:t>C</a:t>
            </a:r>
            <a:r>
              <a:rPr lang="en-US" sz="2400" dirty="0" smtClean="0">
                <a:solidFill>
                  <a:schemeClr val="bg1"/>
                </a:solidFill>
              </a:rPr>
              <a:t>ash </a:t>
            </a:r>
            <a:r>
              <a:rPr lang="en-US" sz="2400" dirty="0">
                <a:solidFill>
                  <a:schemeClr val="bg1"/>
                </a:solidFill>
              </a:rPr>
              <a:t>activity is the only core activity conducted by the NCB that could be considered as an industrial one, and so, with a clear environmental impact that has to be </a:t>
            </a:r>
            <a:r>
              <a:rPr lang="en-US" sz="2400" dirty="0" smtClean="0">
                <a:solidFill>
                  <a:schemeClr val="bg1"/>
                </a:solidFill>
              </a:rPr>
              <a:t>managed</a:t>
            </a:r>
            <a:endParaRPr lang="en-GB" dirty="0" smtClean="0">
              <a:solidFill>
                <a:schemeClr val="accent1"/>
              </a:solidFill>
            </a:endParaRPr>
          </a:p>
          <a:p>
            <a:pPr algn="just">
              <a:lnSpc>
                <a:spcPct val="150000"/>
              </a:lnSpc>
              <a:spcAft>
                <a:spcPts val="1800"/>
              </a:spcAft>
            </a:pPr>
            <a:r>
              <a:rPr lang="en-GB" dirty="0" smtClean="0">
                <a:solidFill>
                  <a:schemeClr val="accent1"/>
                </a:solidFill>
              </a:rPr>
              <a:t> </a:t>
            </a:r>
          </a:p>
          <a:p>
            <a:pPr algn="just">
              <a:lnSpc>
                <a:spcPct val="150000"/>
              </a:lnSpc>
              <a:spcAft>
                <a:spcPts val="1800"/>
              </a:spcAft>
            </a:pPr>
            <a:endParaRPr lang="en-GB" dirty="0" smtClean="0">
              <a:solidFill>
                <a:schemeClr val="accent1"/>
              </a:solidFill>
            </a:endParaRPr>
          </a:p>
          <a:p>
            <a:pPr algn="just">
              <a:lnSpc>
                <a:spcPct val="150000"/>
              </a:lnSpc>
              <a:spcAft>
                <a:spcPts val="1800"/>
              </a:spcAft>
            </a:pPr>
            <a:endParaRPr lang="en-GB" dirty="0" smtClean="0">
              <a:solidFill>
                <a:schemeClr val="accent1"/>
              </a:solidFill>
            </a:endParaRPr>
          </a:p>
          <a:p>
            <a:pPr algn="just">
              <a:lnSpc>
                <a:spcPct val="150000"/>
              </a:lnSpc>
              <a:spcAft>
                <a:spcPts val="1800"/>
              </a:spcAft>
            </a:pPr>
            <a:endParaRPr lang="en-GB" dirty="0">
              <a:solidFill>
                <a:schemeClr val="accent1"/>
              </a:solidFill>
            </a:endParaRPr>
          </a:p>
          <a:p>
            <a:pPr algn="just">
              <a:lnSpc>
                <a:spcPct val="150000"/>
              </a:lnSpc>
              <a:spcAft>
                <a:spcPts val="1800"/>
              </a:spcAft>
            </a:pPr>
            <a:endParaRPr lang="en-GB" dirty="0" smtClean="0">
              <a:solidFill>
                <a:schemeClr val="accent1"/>
              </a:solidFill>
            </a:endParaRPr>
          </a:p>
          <a:p>
            <a:pPr algn="just">
              <a:lnSpc>
                <a:spcPct val="150000"/>
              </a:lnSpc>
              <a:spcAft>
                <a:spcPts val="1800"/>
              </a:spcAft>
            </a:pPr>
            <a:endParaRPr lang="en-GB" dirty="0">
              <a:solidFill>
                <a:schemeClr val="accent1"/>
              </a:solidFill>
            </a:endParaRPr>
          </a:p>
        </p:txBody>
      </p:sp>
      <p:pic>
        <p:nvPicPr>
          <p:cNvPr id="10" name="Imagen 9"/>
          <p:cNvPicPr>
            <a:picLocks noChangeAspect="1"/>
          </p:cNvPicPr>
          <p:nvPr/>
        </p:nvPicPr>
        <p:blipFill>
          <a:blip r:embed="rId3"/>
          <a:stretch>
            <a:fillRect/>
          </a:stretch>
        </p:blipFill>
        <p:spPr>
          <a:xfrm>
            <a:off x="4545025" y="3431346"/>
            <a:ext cx="2902176" cy="2902176"/>
          </a:xfrm>
          <a:prstGeom prst="rect">
            <a:avLst/>
          </a:prstGeom>
        </p:spPr>
      </p:pic>
    </p:spTree>
    <p:extLst>
      <p:ext uri="{BB962C8B-B14F-4D97-AF65-F5344CB8AC3E}">
        <p14:creationId xmlns:p14="http://schemas.microsoft.com/office/powerpoint/2010/main" val="2678679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4"/>
          </p:nvPr>
        </p:nvSpPr>
        <p:spPr/>
        <p:txBody>
          <a:bodyPr/>
          <a:lstStyle/>
          <a:p>
            <a:fld id="{A58C8573-A6E0-47AA-817A-34AF5765DF85}" type="slidenum">
              <a:rPr lang="es-ES" smtClean="0"/>
              <a:pPr/>
              <a:t>6</a:t>
            </a:fld>
            <a:endParaRPr lang="es-ES"/>
          </a:p>
        </p:txBody>
      </p:sp>
      <p:sp>
        <p:nvSpPr>
          <p:cNvPr id="5" name="Marcador de texto 4"/>
          <p:cNvSpPr>
            <a:spLocks noGrp="1"/>
          </p:cNvSpPr>
          <p:nvPr>
            <p:ph type="body" sz="quarter" idx="11"/>
          </p:nvPr>
        </p:nvSpPr>
        <p:spPr/>
        <p:txBody>
          <a:bodyPr/>
          <a:lstStyle/>
          <a:p>
            <a:r>
              <a:rPr lang="en-GB" dirty="0"/>
              <a:t>Banknote production control department</a:t>
            </a:r>
          </a:p>
          <a:p>
            <a:endParaRPr lang="es-ES_tradnl" dirty="0"/>
          </a:p>
        </p:txBody>
      </p:sp>
      <p:sp>
        <p:nvSpPr>
          <p:cNvPr id="4" name="Título 3"/>
          <p:cNvSpPr>
            <a:spLocks noGrp="1"/>
          </p:cNvSpPr>
          <p:nvPr>
            <p:ph type="title"/>
          </p:nvPr>
        </p:nvSpPr>
        <p:spPr/>
        <p:txBody>
          <a:bodyPr/>
          <a:lstStyle/>
          <a:p>
            <a:r>
              <a:rPr lang="en-US" dirty="0" smtClean="0"/>
              <a:t>II. 1. international context</a:t>
            </a:r>
            <a:endParaRPr lang="en-US" dirty="0"/>
          </a:p>
        </p:txBody>
      </p:sp>
      <p:sp>
        <p:nvSpPr>
          <p:cNvPr id="7" name="Marcador de contenido 6"/>
          <p:cNvSpPr>
            <a:spLocks noGrp="1"/>
          </p:cNvSpPr>
          <p:nvPr>
            <p:ph sz="quarter" idx="13"/>
          </p:nvPr>
        </p:nvSpPr>
        <p:spPr>
          <a:xfrm>
            <a:off x="247330" y="669285"/>
            <a:ext cx="11340000" cy="5616624"/>
          </a:xfrm>
        </p:spPr>
        <p:txBody>
          <a:bodyPr/>
          <a:lstStyle/>
          <a:p>
            <a:pPr algn="just">
              <a:lnSpc>
                <a:spcPct val="150000"/>
              </a:lnSpc>
              <a:spcAft>
                <a:spcPts val="1800"/>
              </a:spcAft>
            </a:pPr>
            <a:r>
              <a:rPr lang="en-GB" dirty="0" smtClean="0">
                <a:solidFill>
                  <a:schemeClr val="accent1"/>
                </a:solidFill>
              </a:rPr>
              <a:t>Banco de España has to comply with international guidelines  </a:t>
            </a:r>
          </a:p>
          <a:p>
            <a:pPr marL="342900" indent="-342900" algn="just">
              <a:lnSpc>
                <a:spcPct val="150000"/>
              </a:lnSpc>
              <a:spcAft>
                <a:spcPts val="1800"/>
              </a:spcAft>
              <a:buAutoNum type="arabicPeriod"/>
            </a:pPr>
            <a:r>
              <a:rPr lang="en-GB" b="0" dirty="0" smtClean="0"/>
              <a:t>The Euro is the common currency of the </a:t>
            </a:r>
            <a:r>
              <a:rPr lang="en-GB" b="0" dirty="0" err="1" smtClean="0"/>
              <a:t>Eurosystem</a:t>
            </a:r>
            <a:r>
              <a:rPr lang="en-GB" b="0" dirty="0" smtClean="0"/>
              <a:t> (19 countries share the same currency)</a:t>
            </a:r>
          </a:p>
          <a:p>
            <a:pPr marL="342900" indent="-342900" algn="just">
              <a:lnSpc>
                <a:spcPct val="150000"/>
              </a:lnSpc>
              <a:spcAft>
                <a:spcPts val="1800"/>
              </a:spcAft>
              <a:buAutoNum type="arabicPeriod"/>
            </a:pPr>
            <a:r>
              <a:rPr lang="en-GB" b="0" dirty="0" smtClean="0"/>
              <a:t>As member of the </a:t>
            </a:r>
            <a:r>
              <a:rPr lang="en-GB" b="0" dirty="0" err="1" smtClean="0"/>
              <a:t>Eurosystem</a:t>
            </a:r>
            <a:r>
              <a:rPr lang="en-GB" b="0" dirty="0" smtClean="0"/>
              <a:t>, Banco de España is co-responsible in the design, production, distribution and circulation of euro banknotes</a:t>
            </a:r>
          </a:p>
          <a:p>
            <a:pPr marL="342900" indent="-342900" algn="just">
              <a:lnSpc>
                <a:spcPct val="150000"/>
              </a:lnSpc>
              <a:spcAft>
                <a:spcPts val="1800"/>
              </a:spcAft>
              <a:buFont typeface="Arial" panose="020B0604020202020204" pitchFamily="34" charset="0"/>
              <a:buAutoNum type="arabicPeriod"/>
            </a:pPr>
            <a:r>
              <a:rPr lang="en-GB" b="0" dirty="0" smtClean="0"/>
              <a:t>Banco de España is bounded by the </a:t>
            </a:r>
            <a:r>
              <a:rPr lang="en-GB" b="0" dirty="0" err="1" smtClean="0"/>
              <a:t>Eurosystem</a:t>
            </a:r>
            <a:r>
              <a:rPr lang="en-GB" b="0" dirty="0" smtClean="0"/>
              <a:t> regulation regarding banknotes (Guidelines, Decisions and Agreements), covering also environmental issues</a:t>
            </a:r>
          </a:p>
          <a:p>
            <a:pPr marL="342900" indent="-342900" algn="just">
              <a:lnSpc>
                <a:spcPct val="150000"/>
              </a:lnSpc>
              <a:spcAft>
                <a:spcPts val="1800"/>
              </a:spcAft>
              <a:buFont typeface="Arial" panose="020B0604020202020204" pitchFamily="34" charset="0"/>
              <a:buAutoNum type="arabicPeriod"/>
            </a:pPr>
            <a:r>
              <a:rPr lang="en-GB" b="0" dirty="0" smtClean="0"/>
              <a:t>Banco de España is bounded by the EC regulation regarding euro coins.</a:t>
            </a:r>
          </a:p>
          <a:p>
            <a:pPr marL="342900" indent="-342900" algn="just">
              <a:lnSpc>
                <a:spcPct val="150000"/>
              </a:lnSpc>
              <a:spcAft>
                <a:spcPts val="1800"/>
              </a:spcAft>
              <a:buAutoNum type="arabicPeriod"/>
            </a:pPr>
            <a:r>
              <a:rPr lang="en-GB" b="0" dirty="0" smtClean="0"/>
              <a:t>Banco </a:t>
            </a:r>
            <a:r>
              <a:rPr lang="en-GB" b="0" dirty="0" smtClean="0"/>
              <a:t>de España has to comply with the European regulation on sustainability</a:t>
            </a:r>
          </a:p>
          <a:p>
            <a:pPr marL="882900" lvl="1" indent="-342900" algn="just">
              <a:lnSpc>
                <a:spcPct val="150000"/>
              </a:lnSpc>
              <a:spcAft>
                <a:spcPts val="1800"/>
              </a:spcAft>
              <a:buAutoNum type="arabicPeriod"/>
            </a:pPr>
            <a:r>
              <a:rPr lang="en-GB" dirty="0" smtClean="0">
                <a:solidFill>
                  <a:schemeClr val="accent1"/>
                </a:solidFill>
              </a:rPr>
              <a:t>EU Directives once they are transposed into a national law</a:t>
            </a:r>
          </a:p>
          <a:p>
            <a:pPr marL="882900" lvl="1" indent="-342900" algn="just">
              <a:lnSpc>
                <a:spcPct val="150000"/>
              </a:lnSpc>
              <a:spcAft>
                <a:spcPts val="1800"/>
              </a:spcAft>
              <a:buAutoNum type="arabicPeriod"/>
            </a:pPr>
            <a:r>
              <a:rPr lang="en-GB" dirty="0" smtClean="0">
                <a:solidFill>
                  <a:schemeClr val="accent1"/>
                </a:solidFill>
              </a:rPr>
              <a:t>EU Decisions, Regulations and Guidelines, immediately		</a:t>
            </a:r>
          </a:p>
        </p:txBody>
      </p:sp>
    </p:spTree>
    <p:extLst>
      <p:ext uri="{BB962C8B-B14F-4D97-AF65-F5344CB8AC3E}">
        <p14:creationId xmlns:p14="http://schemas.microsoft.com/office/powerpoint/2010/main" val="1033059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4"/>
          </p:nvPr>
        </p:nvSpPr>
        <p:spPr/>
        <p:txBody>
          <a:bodyPr/>
          <a:lstStyle/>
          <a:p>
            <a:fld id="{A58C8573-A6E0-47AA-817A-34AF5765DF85}" type="slidenum">
              <a:rPr lang="es-ES" smtClean="0"/>
              <a:pPr/>
              <a:t>7</a:t>
            </a:fld>
            <a:endParaRPr lang="es-ES"/>
          </a:p>
        </p:txBody>
      </p:sp>
      <p:sp>
        <p:nvSpPr>
          <p:cNvPr id="5" name="Marcador de texto 4"/>
          <p:cNvSpPr>
            <a:spLocks noGrp="1"/>
          </p:cNvSpPr>
          <p:nvPr>
            <p:ph type="body" sz="quarter" idx="11"/>
          </p:nvPr>
        </p:nvSpPr>
        <p:spPr/>
        <p:txBody>
          <a:bodyPr/>
          <a:lstStyle/>
          <a:p>
            <a:r>
              <a:rPr lang="en-GB" dirty="0"/>
              <a:t>Banknote production control department</a:t>
            </a:r>
          </a:p>
          <a:p>
            <a:endParaRPr lang="es-ES_tradnl" dirty="0"/>
          </a:p>
        </p:txBody>
      </p:sp>
      <p:sp>
        <p:nvSpPr>
          <p:cNvPr id="4" name="Título 3"/>
          <p:cNvSpPr>
            <a:spLocks noGrp="1"/>
          </p:cNvSpPr>
          <p:nvPr>
            <p:ph type="title"/>
          </p:nvPr>
        </p:nvSpPr>
        <p:spPr/>
        <p:txBody>
          <a:bodyPr/>
          <a:lstStyle/>
          <a:p>
            <a:r>
              <a:rPr lang="en-US" dirty="0" smtClean="0"/>
              <a:t>II. 1. international context</a:t>
            </a:r>
            <a:endParaRPr lang="en-US" dirty="0"/>
          </a:p>
        </p:txBody>
      </p:sp>
      <p:sp>
        <p:nvSpPr>
          <p:cNvPr id="7" name="Marcador de contenido 6"/>
          <p:cNvSpPr>
            <a:spLocks noGrp="1"/>
          </p:cNvSpPr>
          <p:nvPr>
            <p:ph sz="quarter" idx="13"/>
          </p:nvPr>
        </p:nvSpPr>
        <p:spPr>
          <a:xfrm>
            <a:off x="247330" y="669285"/>
            <a:ext cx="11340000" cy="5616624"/>
          </a:xfrm>
        </p:spPr>
        <p:txBody>
          <a:bodyPr/>
          <a:lstStyle/>
          <a:p>
            <a:pPr algn="just">
              <a:lnSpc>
                <a:spcPct val="150000"/>
              </a:lnSpc>
              <a:spcAft>
                <a:spcPts val="1800"/>
              </a:spcAft>
            </a:pPr>
            <a:r>
              <a:rPr lang="en-GB" dirty="0" smtClean="0">
                <a:solidFill>
                  <a:schemeClr val="accent1"/>
                </a:solidFill>
              </a:rPr>
              <a:t>Banco de España has to comply with international guidelines </a:t>
            </a:r>
          </a:p>
        </p:txBody>
      </p:sp>
      <p:pic>
        <p:nvPicPr>
          <p:cNvPr id="3" name="Imagen 2"/>
          <p:cNvPicPr>
            <a:picLocks noChangeAspect="1"/>
          </p:cNvPicPr>
          <p:nvPr/>
        </p:nvPicPr>
        <p:blipFill>
          <a:blip r:embed="rId3"/>
          <a:stretch>
            <a:fillRect/>
          </a:stretch>
        </p:blipFill>
        <p:spPr>
          <a:xfrm>
            <a:off x="800219" y="1107264"/>
            <a:ext cx="4015537" cy="2012013"/>
          </a:xfrm>
          <a:prstGeom prst="rect">
            <a:avLst/>
          </a:prstGeom>
          <a:ln>
            <a:solidFill>
              <a:schemeClr val="accent1">
                <a:shade val="50000"/>
              </a:schemeClr>
            </a:solidFill>
          </a:ln>
        </p:spPr>
      </p:pic>
      <p:pic>
        <p:nvPicPr>
          <p:cNvPr id="6" name="Imagen 5"/>
          <p:cNvPicPr>
            <a:picLocks noChangeAspect="1"/>
          </p:cNvPicPr>
          <p:nvPr/>
        </p:nvPicPr>
        <p:blipFill>
          <a:blip r:embed="rId4"/>
          <a:stretch>
            <a:fillRect/>
          </a:stretch>
        </p:blipFill>
        <p:spPr>
          <a:xfrm>
            <a:off x="4161122" y="1318997"/>
            <a:ext cx="6083892" cy="2033783"/>
          </a:xfrm>
          <a:prstGeom prst="rect">
            <a:avLst/>
          </a:prstGeom>
          <a:ln>
            <a:solidFill>
              <a:schemeClr val="accent1">
                <a:shade val="50000"/>
              </a:schemeClr>
            </a:solidFill>
          </a:ln>
        </p:spPr>
      </p:pic>
      <p:pic>
        <p:nvPicPr>
          <p:cNvPr id="8" name="Imagen 7"/>
          <p:cNvPicPr>
            <a:picLocks noChangeAspect="1"/>
          </p:cNvPicPr>
          <p:nvPr/>
        </p:nvPicPr>
        <p:blipFill>
          <a:blip r:embed="rId5"/>
          <a:stretch>
            <a:fillRect/>
          </a:stretch>
        </p:blipFill>
        <p:spPr>
          <a:xfrm>
            <a:off x="1123199" y="2822598"/>
            <a:ext cx="6913887" cy="1918304"/>
          </a:xfrm>
          <a:prstGeom prst="rect">
            <a:avLst/>
          </a:prstGeom>
          <a:ln>
            <a:solidFill>
              <a:schemeClr val="accent1">
                <a:shade val="50000"/>
              </a:schemeClr>
            </a:solidFill>
          </a:ln>
        </p:spPr>
      </p:pic>
      <p:pic>
        <p:nvPicPr>
          <p:cNvPr id="9" name="Imagen 8"/>
          <p:cNvPicPr>
            <a:picLocks noChangeAspect="1"/>
          </p:cNvPicPr>
          <p:nvPr/>
        </p:nvPicPr>
        <p:blipFill>
          <a:blip r:embed="rId6"/>
          <a:stretch>
            <a:fillRect/>
          </a:stretch>
        </p:blipFill>
        <p:spPr>
          <a:xfrm>
            <a:off x="6546670" y="3727650"/>
            <a:ext cx="5188761" cy="2308513"/>
          </a:xfrm>
          <a:prstGeom prst="rect">
            <a:avLst/>
          </a:prstGeom>
          <a:ln>
            <a:solidFill>
              <a:schemeClr val="accent1">
                <a:shade val="50000"/>
              </a:schemeClr>
            </a:solidFill>
          </a:ln>
        </p:spPr>
      </p:pic>
      <p:pic>
        <p:nvPicPr>
          <p:cNvPr id="10" name="Imagen 9"/>
          <p:cNvPicPr>
            <a:picLocks noChangeAspect="1"/>
          </p:cNvPicPr>
          <p:nvPr/>
        </p:nvPicPr>
        <p:blipFill>
          <a:blip r:embed="rId7"/>
          <a:stretch>
            <a:fillRect/>
          </a:stretch>
        </p:blipFill>
        <p:spPr>
          <a:xfrm>
            <a:off x="2807988" y="3324179"/>
            <a:ext cx="4320480" cy="2437194"/>
          </a:xfrm>
          <a:prstGeom prst="rect">
            <a:avLst/>
          </a:prstGeom>
          <a:ln>
            <a:solidFill>
              <a:schemeClr val="accent1">
                <a:shade val="50000"/>
              </a:schemeClr>
            </a:solidFill>
          </a:ln>
        </p:spPr>
      </p:pic>
    </p:spTree>
    <p:extLst>
      <p:ext uri="{BB962C8B-B14F-4D97-AF65-F5344CB8AC3E}">
        <p14:creationId xmlns:p14="http://schemas.microsoft.com/office/powerpoint/2010/main" val="1764410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4"/>
          </p:nvPr>
        </p:nvSpPr>
        <p:spPr/>
        <p:txBody>
          <a:bodyPr/>
          <a:lstStyle/>
          <a:p>
            <a:fld id="{A58C8573-A6E0-47AA-817A-34AF5765DF85}" type="slidenum">
              <a:rPr lang="es-ES" smtClean="0"/>
              <a:pPr/>
              <a:t>8</a:t>
            </a:fld>
            <a:endParaRPr lang="es-ES"/>
          </a:p>
        </p:txBody>
      </p:sp>
      <p:sp>
        <p:nvSpPr>
          <p:cNvPr id="5" name="Marcador de texto 4"/>
          <p:cNvSpPr>
            <a:spLocks noGrp="1"/>
          </p:cNvSpPr>
          <p:nvPr>
            <p:ph type="body" sz="quarter" idx="11"/>
          </p:nvPr>
        </p:nvSpPr>
        <p:spPr/>
        <p:txBody>
          <a:bodyPr/>
          <a:lstStyle/>
          <a:p>
            <a:r>
              <a:rPr lang="en-GB" dirty="0"/>
              <a:t>Banknote production control department</a:t>
            </a:r>
          </a:p>
          <a:p>
            <a:endParaRPr lang="es-ES_tradnl" dirty="0"/>
          </a:p>
        </p:txBody>
      </p:sp>
      <p:sp>
        <p:nvSpPr>
          <p:cNvPr id="4" name="Título 3"/>
          <p:cNvSpPr>
            <a:spLocks noGrp="1"/>
          </p:cNvSpPr>
          <p:nvPr>
            <p:ph type="title"/>
          </p:nvPr>
        </p:nvSpPr>
        <p:spPr/>
        <p:txBody>
          <a:bodyPr/>
          <a:lstStyle/>
          <a:p>
            <a:r>
              <a:rPr lang="en-US" dirty="0" smtClean="0"/>
              <a:t>II. 1. international  context</a:t>
            </a:r>
            <a:endParaRPr lang="en-US" dirty="0"/>
          </a:p>
        </p:txBody>
      </p:sp>
      <p:sp>
        <p:nvSpPr>
          <p:cNvPr id="8" name="Marcador de contenido 6"/>
          <p:cNvSpPr>
            <a:spLocks noGrp="1"/>
          </p:cNvSpPr>
          <p:nvPr>
            <p:ph sz="quarter" idx="13"/>
          </p:nvPr>
        </p:nvSpPr>
        <p:spPr>
          <a:xfrm>
            <a:off x="384912" y="692696"/>
            <a:ext cx="11407572" cy="5235510"/>
          </a:xfrm>
        </p:spPr>
        <p:txBody>
          <a:bodyPr/>
          <a:lstStyle/>
          <a:p>
            <a:pPr marL="342900" indent="-342900" algn="just">
              <a:lnSpc>
                <a:spcPct val="150000"/>
              </a:lnSpc>
              <a:spcAft>
                <a:spcPts val="1800"/>
              </a:spcAft>
              <a:buFont typeface="+mj-lt"/>
              <a:buAutoNum type="arabicPeriod" startAt="6"/>
            </a:pPr>
            <a:r>
              <a:rPr lang="en-GB" b="0" dirty="0" smtClean="0"/>
              <a:t>There is a common framework for the euro banknotes, but not identical among countries:</a:t>
            </a:r>
          </a:p>
          <a:p>
            <a:pPr marL="882900" lvl="1" indent="-342900" algn="just">
              <a:lnSpc>
                <a:spcPct val="150000"/>
              </a:lnSpc>
              <a:spcAft>
                <a:spcPts val="1800"/>
              </a:spcAft>
              <a:buFont typeface="+mj-lt"/>
              <a:buAutoNum type="arabicPeriod"/>
            </a:pPr>
            <a:r>
              <a:rPr lang="en-GB" dirty="0" smtClean="0">
                <a:solidFill>
                  <a:schemeClr val="accent1"/>
                </a:solidFill>
              </a:rPr>
              <a:t>Two different production approaches</a:t>
            </a:r>
          </a:p>
          <a:p>
            <a:pPr marL="1332900" lvl="2" indent="-342900" algn="just">
              <a:lnSpc>
                <a:spcPct val="150000"/>
              </a:lnSpc>
              <a:spcAft>
                <a:spcPts val="1800"/>
              </a:spcAft>
              <a:buFont typeface="Arial" panose="020B0604020202020204" pitchFamily="34" charset="0"/>
              <a:buChar char="•"/>
            </a:pPr>
            <a:r>
              <a:rPr lang="en-GB" dirty="0" smtClean="0">
                <a:solidFill>
                  <a:schemeClr val="accent1"/>
                </a:solidFill>
              </a:rPr>
              <a:t>Production in In-house printing works</a:t>
            </a:r>
          </a:p>
          <a:p>
            <a:pPr marL="1332900" lvl="2" indent="-342900" algn="just">
              <a:lnSpc>
                <a:spcPct val="150000"/>
              </a:lnSpc>
              <a:spcAft>
                <a:spcPts val="1800"/>
              </a:spcAft>
              <a:buFont typeface="Arial" panose="020B0604020202020204" pitchFamily="34" charset="0"/>
              <a:buChar char="•"/>
            </a:pPr>
            <a:r>
              <a:rPr lang="en-GB" dirty="0" smtClean="0">
                <a:solidFill>
                  <a:schemeClr val="accent1"/>
                </a:solidFill>
              </a:rPr>
              <a:t>Procurement to independent printing works</a:t>
            </a:r>
          </a:p>
          <a:p>
            <a:pPr marL="882900" lvl="1" indent="-342900" algn="just">
              <a:lnSpc>
                <a:spcPct val="150000"/>
              </a:lnSpc>
              <a:spcAft>
                <a:spcPts val="1800"/>
              </a:spcAft>
              <a:buFont typeface="+mj-lt"/>
              <a:buAutoNum type="arabicPeriod"/>
            </a:pPr>
            <a:r>
              <a:rPr lang="en-GB" dirty="0" smtClean="0">
                <a:solidFill>
                  <a:schemeClr val="accent1"/>
                </a:solidFill>
              </a:rPr>
              <a:t>19 different cash cycles regarding issuance and circulation</a:t>
            </a:r>
          </a:p>
          <a:p>
            <a:pPr marL="1332900" lvl="2" indent="-342900" algn="just">
              <a:lnSpc>
                <a:spcPct val="150000"/>
              </a:lnSpc>
              <a:spcAft>
                <a:spcPts val="1800"/>
              </a:spcAft>
              <a:buFont typeface="Arial" panose="020B0604020202020204" pitchFamily="34" charset="0"/>
              <a:buChar char="•"/>
            </a:pPr>
            <a:r>
              <a:rPr lang="en-GB" dirty="0" smtClean="0">
                <a:solidFill>
                  <a:schemeClr val="accent1"/>
                </a:solidFill>
              </a:rPr>
              <a:t>Common frameworks and general rules</a:t>
            </a:r>
          </a:p>
          <a:p>
            <a:pPr marL="1332900" lvl="2" indent="-342900" algn="just">
              <a:lnSpc>
                <a:spcPct val="150000"/>
              </a:lnSpc>
              <a:spcAft>
                <a:spcPts val="1800"/>
              </a:spcAft>
              <a:buFont typeface="Arial" panose="020B0604020202020204" pitchFamily="34" charset="0"/>
              <a:buChar char="•"/>
            </a:pPr>
            <a:r>
              <a:rPr lang="en-GB" dirty="0" smtClean="0">
                <a:solidFill>
                  <a:schemeClr val="accent1"/>
                </a:solidFill>
              </a:rPr>
              <a:t>Flexibility to take into account national rules, requirements and peculiarities of professionals and public</a:t>
            </a:r>
          </a:p>
          <a:p>
            <a:pPr marL="882900" lvl="1" indent="-342900" algn="just">
              <a:lnSpc>
                <a:spcPct val="150000"/>
              </a:lnSpc>
              <a:spcAft>
                <a:spcPts val="1800"/>
              </a:spcAft>
              <a:buFont typeface="+mj-lt"/>
              <a:buAutoNum type="arabicPeriod"/>
            </a:pPr>
            <a:r>
              <a:rPr lang="en-GB" dirty="0" err="1" smtClean="0">
                <a:solidFill>
                  <a:schemeClr val="accent1"/>
                </a:solidFill>
              </a:rPr>
              <a:t>Eurosystem</a:t>
            </a:r>
            <a:r>
              <a:rPr lang="en-GB" dirty="0">
                <a:solidFill>
                  <a:schemeClr val="accent1"/>
                </a:solidFill>
              </a:rPr>
              <a:t> </a:t>
            </a:r>
            <a:r>
              <a:rPr lang="en-GB" dirty="0" smtClean="0">
                <a:solidFill>
                  <a:schemeClr val="accent1"/>
                </a:solidFill>
              </a:rPr>
              <a:t>cash strategy regarding cash environmental sustainability</a:t>
            </a:r>
            <a:endParaRPr lang="en-GB" sz="2000" dirty="0" smtClean="0">
              <a:solidFill>
                <a:schemeClr val="accent1"/>
              </a:solidFill>
            </a:endParaRPr>
          </a:p>
        </p:txBody>
      </p:sp>
      <p:pic>
        <p:nvPicPr>
          <p:cNvPr id="9" name="Imagen 8"/>
          <p:cNvPicPr>
            <a:picLocks noChangeAspect="1"/>
          </p:cNvPicPr>
          <p:nvPr/>
        </p:nvPicPr>
        <p:blipFill>
          <a:blip r:embed="rId3"/>
          <a:stretch>
            <a:fillRect/>
          </a:stretch>
        </p:blipFill>
        <p:spPr>
          <a:xfrm>
            <a:off x="7392144" y="1772816"/>
            <a:ext cx="4314259" cy="1946006"/>
          </a:xfrm>
          <a:prstGeom prst="rect">
            <a:avLst/>
          </a:prstGeom>
          <a:ln>
            <a:solidFill>
              <a:schemeClr val="accent1">
                <a:shade val="50000"/>
              </a:schemeClr>
            </a:solidFill>
          </a:ln>
        </p:spPr>
      </p:pic>
    </p:spTree>
    <p:extLst>
      <p:ext uri="{BB962C8B-B14F-4D97-AF65-F5344CB8AC3E}">
        <p14:creationId xmlns:p14="http://schemas.microsoft.com/office/powerpoint/2010/main" val="3117845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4"/>
          </p:nvPr>
        </p:nvSpPr>
        <p:spPr/>
        <p:txBody>
          <a:bodyPr/>
          <a:lstStyle/>
          <a:p>
            <a:fld id="{A58C8573-A6E0-47AA-817A-34AF5765DF85}" type="slidenum">
              <a:rPr lang="es-ES" smtClean="0"/>
              <a:pPr/>
              <a:t>9</a:t>
            </a:fld>
            <a:endParaRPr lang="es-ES"/>
          </a:p>
        </p:txBody>
      </p:sp>
      <p:sp>
        <p:nvSpPr>
          <p:cNvPr id="5" name="Marcador de texto 4"/>
          <p:cNvSpPr>
            <a:spLocks noGrp="1"/>
          </p:cNvSpPr>
          <p:nvPr>
            <p:ph type="body" sz="quarter" idx="11"/>
          </p:nvPr>
        </p:nvSpPr>
        <p:spPr/>
        <p:txBody>
          <a:bodyPr/>
          <a:lstStyle/>
          <a:p>
            <a:r>
              <a:rPr lang="en-GB" dirty="0"/>
              <a:t>Banknote production control department</a:t>
            </a:r>
          </a:p>
          <a:p>
            <a:endParaRPr lang="es-ES_tradnl" dirty="0"/>
          </a:p>
        </p:txBody>
      </p:sp>
      <p:sp>
        <p:nvSpPr>
          <p:cNvPr id="4" name="Título 3"/>
          <p:cNvSpPr>
            <a:spLocks noGrp="1"/>
          </p:cNvSpPr>
          <p:nvPr>
            <p:ph type="title"/>
          </p:nvPr>
        </p:nvSpPr>
        <p:spPr/>
        <p:txBody>
          <a:bodyPr/>
          <a:lstStyle/>
          <a:p>
            <a:r>
              <a:rPr lang="en-US" dirty="0"/>
              <a:t>II. </a:t>
            </a:r>
            <a:r>
              <a:rPr lang="en-US" dirty="0" smtClean="0"/>
              <a:t>2. National context</a:t>
            </a:r>
            <a:endParaRPr lang="en-US" dirty="0"/>
          </a:p>
        </p:txBody>
      </p:sp>
      <p:sp>
        <p:nvSpPr>
          <p:cNvPr id="7" name="Marcador de contenido 6"/>
          <p:cNvSpPr>
            <a:spLocks noGrp="1"/>
          </p:cNvSpPr>
          <p:nvPr>
            <p:ph sz="quarter" idx="13"/>
          </p:nvPr>
        </p:nvSpPr>
        <p:spPr>
          <a:xfrm>
            <a:off x="305105" y="764704"/>
            <a:ext cx="11340000" cy="5616624"/>
          </a:xfrm>
        </p:spPr>
        <p:txBody>
          <a:bodyPr/>
          <a:lstStyle/>
          <a:p>
            <a:pPr marL="342900" indent="-342900" algn="just">
              <a:lnSpc>
                <a:spcPct val="150000"/>
              </a:lnSpc>
              <a:spcAft>
                <a:spcPts val="1800"/>
              </a:spcAft>
              <a:buFont typeface="+mj-lt"/>
              <a:buAutoNum type="arabicPeriod"/>
            </a:pPr>
            <a:r>
              <a:rPr lang="en-GB" dirty="0" smtClean="0">
                <a:solidFill>
                  <a:schemeClr val="accent1"/>
                </a:solidFill>
              </a:rPr>
              <a:t>Specific features of the national cash cycle</a:t>
            </a:r>
          </a:p>
          <a:p>
            <a:pPr marL="882900" lvl="1" indent="-342900" algn="just">
              <a:lnSpc>
                <a:spcPct val="150000"/>
              </a:lnSpc>
              <a:spcAft>
                <a:spcPts val="1800"/>
              </a:spcAft>
              <a:buFont typeface="Arial" panose="020B0604020202020204" pitchFamily="34" charset="0"/>
              <a:buChar char="•"/>
            </a:pPr>
            <a:r>
              <a:rPr lang="en-GB" dirty="0" smtClean="0">
                <a:solidFill>
                  <a:schemeClr val="tx1"/>
                </a:solidFill>
              </a:rPr>
              <a:t>Cash demand</a:t>
            </a:r>
          </a:p>
          <a:p>
            <a:pPr marL="882900" lvl="1" indent="-342900" algn="just">
              <a:lnSpc>
                <a:spcPct val="150000"/>
              </a:lnSpc>
              <a:spcAft>
                <a:spcPts val="1800"/>
              </a:spcAft>
              <a:buFont typeface="Arial" panose="020B0604020202020204" pitchFamily="34" charset="0"/>
              <a:buChar char="•"/>
            </a:pPr>
            <a:r>
              <a:rPr lang="en-GB" dirty="0" smtClean="0">
                <a:solidFill>
                  <a:schemeClr val="tx1"/>
                </a:solidFill>
              </a:rPr>
              <a:t>Distribution </a:t>
            </a:r>
            <a:r>
              <a:rPr lang="en-GB" dirty="0">
                <a:solidFill>
                  <a:schemeClr val="tx1"/>
                </a:solidFill>
              </a:rPr>
              <a:t>channels </a:t>
            </a:r>
          </a:p>
          <a:p>
            <a:pPr marL="882900" lvl="1" indent="-342900" algn="just">
              <a:lnSpc>
                <a:spcPct val="150000"/>
              </a:lnSpc>
              <a:spcAft>
                <a:spcPts val="1800"/>
              </a:spcAft>
              <a:buFont typeface="Arial" panose="020B0604020202020204" pitchFamily="34" charset="0"/>
              <a:buChar char="•"/>
            </a:pPr>
            <a:r>
              <a:rPr lang="en-GB" dirty="0" smtClean="0">
                <a:solidFill>
                  <a:schemeClr val="tx1"/>
                </a:solidFill>
              </a:rPr>
              <a:t>Technical peculiarities</a:t>
            </a:r>
          </a:p>
          <a:p>
            <a:pPr marL="882900" lvl="1" indent="-342900" algn="just">
              <a:lnSpc>
                <a:spcPct val="150000"/>
              </a:lnSpc>
              <a:spcAft>
                <a:spcPts val="1800"/>
              </a:spcAft>
              <a:buFont typeface="Arial" panose="020B0604020202020204" pitchFamily="34" charset="0"/>
              <a:buChar char="•"/>
            </a:pPr>
            <a:r>
              <a:rPr lang="en-GB" dirty="0" smtClean="0">
                <a:solidFill>
                  <a:schemeClr val="tx1"/>
                </a:solidFill>
              </a:rPr>
              <a:t>Geographical peculiarities</a:t>
            </a:r>
          </a:p>
          <a:p>
            <a:pPr lvl="1" algn="just">
              <a:lnSpc>
                <a:spcPct val="150000"/>
              </a:lnSpc>
              <a:spcAft>
                <a:spcPts val="1800"/>
              </a:spcAft>
            </a:pPr>
            <a:endParaRPr lang="en-GB" dirty="0" smtClean="0">
              <a:solidFill>
                <a:schemeClr val="tx1"/>
              </a:solidFill>
            </a:endParaRPr>
          </a:p>
        </p:txBody>
      </p:sp>
      <p:pic>
        <p:nvPicPr>
          <p:cNvPr id="6" name="Imagen 5"/>
          <p:cNvPicPr>
            <a:picLocks noChangeAspect="1"/>
          </p:cNvPicPr>
          <p:nvPr/>
        </p:nvPicPr>
        <p:blipFill rotWithShape="1">
          <a:blip r:embed="rId3"/>
          <a:srcRect t="2841"/>
          <a:stretch/>
        </p:blipFill>
        <p:spPr>
          <a:xfrm>
            <a:off x="4799856" y="1484784"/>
            <a:ext cx="3456384" cy="2462674"/>
          </a:xfrm>
          <a:prstGeom prst="rect">
            <a:avLst/>
          </a:prstGeom>
        </p:spPr>
      </p:pic>
      <p:pic>
        <p:nvPicPr>
          <p:cNvPr id="8" name="Imagen 7"/>
          <p:cNvPicPr>
            <a:picLocks noChangeAspect="1"/>
          </p:cNvPicPr>
          <p:nvPr/>
        </p:nvPicPr>
        <p:blipFill>
          <a:blip r:embed="rId4"/>
          <a:stretch>
            <a:fillRect/>
          </a:stretch>
        </p:blipFill>
        <p:spPr>
          <a:xfrm>
            <a:off x="8665675" y="1484784"/>
            <a:ext cx="3217431" cy="2232248"/>
          </a:xfrm>
          <a:prstGeom prst="rect">
            <a:avLst/>
          </a:prstGeom>
        </p:spPr>
      </p:pic>
      <p:sp>
        <p:nvSpPr>
          <p:cNvPr id="10" name="Marcador de texto 4"/>
          <p:cNvSpPr>
            <a:spLocks noGrp="1"/>
          </p:cNvSpPr>
          <p:nvPr>
            <p:ph type="body" sz="quarter" idx="4294967295"/>
          </p:nvPr>
        </p:nvSpPr>
        <p:spPr>
          <a:xfrm>
            <a:off x="4856307" y="3515410"/>
            <a:ext cx="5887691" cy="432048"/>
          </a:xfrm>
          <a:prstGeom prst="rect">
            <a:avLst/>
          </a:prstGeom>
          <a:solidFill>
            <a:schemeClr val="bg1"/>
          </a:solidFill>
        </p:spPr>
        <p:txBody>
          <a:bodyPr/>
          <a:lstStyle/>
          <a:p>
            <a:pPr algn="l"/>
            <a:r>
              <a:rPr lang="es-ES_tradnl" sz="1000" b="0" dirty="0" err="1" smtClean="0"/>
              <a:t>Source</a:t>
            </a:r>
            <a:r>
              <a:rPr lang="es-ES_tradnl" sz="1000" b="0" dirty="0" smtClean="0"/>
              <a:t>: </a:t>
            </a:r>
            <a:r>
              <a:rPr lang="es-ES_tradnl" sz="1000" b="0" dirty="0" err="1" smtClean="0"/>
              <a:t>BdE</a:t>
            </a:r>
            <a:r>
              <a:rPr lang="es-ES_tradnl" sz="1000" b="0" dirty="0" smtClean="0"/>
              <a:t> Bank </a:t>
            </a:r>
            <a:r>
              <a:rPr lang="es-ES_tradnl" sz="1000" b="0" dirty="0" err="1" smtClean="0"/>
              <a:t>payment</a:t>
            </a:r>
            <a:r>
              <a:rPr lang="es-ES_tradnl" sz="1000" b="0" dirty="0" smtClean="0"/>
              <a:t> </a:t>
            </a:r>
            <a:r>
              <a:rPr lang="es-ES_tradnl" sz="1000" b="0" dirty="0" err="1" smtClean="0"/>
              <a:t>cards</a:t>
            </a:r>
            <a:r>
              <a:rPr lang="es-ES_tradnl" sz="1000" b="0" dirty="0" smtClean="0"/>
              <a:t> </a:t>
            </a:r>
            <a:r>
              <a:rPr lang="es-ES_tradnl" sz="1000" b="0" dirty="0" err="1" smtClean="0"/>
              <a:t>statistics</a:t>
            </a:r>
            <a:r>
              <a:rPr lang="es-ES_tradnl" sz="1000" b="0" dirty="0" smtClean="0"/>
              <a:t> https</a:t>
            </a:r>
            <a:r>
              <a:rPr lang="es-ES_tradnl" sz="1000" b="0" dirty="0"/>
              <a:t>://</a:t>
            </a:r>
            <a:r>
              <a:rPr lang="es-ES_tradnl" sz="1000" b="0" dirty="0" smtClean="0"/>
              <a:t>www.bde.es/f/webbde/SPA/sispago/ficheros/en/estadisticas_ingles.pdf</a:t>
            </a:r>
          </a:p>
          <a:p>
            <a:r>
              <a:rPr lang="es-ES_tradnl" sz="1000" dirty="0" smtClean="0"/>
              <a:t>  </a:t>
            </a:r>
            <a:endParaRPr lang="es-ES" sz="1000" dirty="0"/>
          </a:p>
        </p:txBody>
      </p:sp>
      <p:pic>
        <p:nvPicPr>
          <p:cNvPr id="11" name="Imagen 10"/>
          <p:cNvPicPr>
            <a:picLocks noChangeAspect="1"/>
          </p:cNvPicPr>
          <p:nvPr/>
        </p:nvPicPr>
        <p:blipFill rotWithShape="1">
          <a:blip r:embed="rId5"/>
          <a:srcRect/>
          <a:stretch/>
        </p:blipFill>
        <p:spPr>
          <a:xfrm>
            <a:off x="6384032" y="4041981"/>
            <a:ext cx="4176464" cy="2388626"/>
          </a:xfrm>
          <a:prstGeom prst="rect">
            <a:avLst/>
          </a:prstGeom>
          <a:ln>
            <a:solidFill>
              <a:schemeClr val="accent1">
                <a:shade val="50000"/>
              </a:schemeClr>
            </a:solidFill>
          </a:ln>
        </p:spPr>
      </p:pic>
      <p:sp>
        <p:nvSpPr>
          <p:cNvPr id="12" name="Marcador de texto 4"/>
          <p:cNvSpPr txBox="1">
            <a:spLocks/>
          </p:cNvSpPr>
          <p:nvPr/>
        </p:nvSpPr>
        <p:spPr>
          <a:xfrm>
            <a:off x="1948564" y="5901912"/>
            <a:ext cx="4197467" cy="50405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400" b="1" kern="1200" baseline="0">
                <a:solidFill>
                  <a:srgbClr val="B35C4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_tradnl" sz="1000" b="0" dirty="0" err="1" smtClean="0">
                <a:solidFill>
                  <a:schemeClr val="tx1"/>
                </a:solidFill>
              </a:rPr>
              <a:t>Source</a:t>
            </a:r>
            <a:r>
              <a:rPr lang="es-ES_tradnl" sz="1000" b="0" dirty="0" smtClean="0">
                <a:solidFill>
                  <a:schemeClr val="tx1"/>
                </a:solidFill>
              </a:rPr>
              <a:t>: Cash </a:t>
            </a:r>
            <a:r>
              <a:rPr lang="es-ES_tradnl" sz="1000" b="0" dirty="0" err="1" smtClean="0">
                <a:solidFill>
                  <a:schemeClr val="tx1"/>
                </a:solidFill>
              </a:rPr>
              <a:t>infrastructure</a:t>
            </a:r>
            <a:r>
              <a:rPr lang="es-ES_tradnl" sz="1000" b="0" dirty="0" smtClean="0">
                <a:solidFill>
                  <a:schemeClr val="tx1"/>
                </a:solidFill>
              </a:rPr>
              <a:t> and cash Access </a:t>
            </a:r>
            <a:r>
              <a:rPr lang="es-ES_tradnl" sz="1000" b="0" dirty="0" err="1" smtClean="0">
                <a:solidFill>
                  <a:schemeClr val="tx1"/>
                </a:solidFill>
              </a:rPr>
              <a:t>vulnerability</a:t>
            </a:r>
            <a:r>
              <a:rPr lang="es-ES_tradnl" sz="1000" b="0" dirty="0" smtClean="0">
                <a:solidFill>
                  <a:schemeClr val="tx1"/>
                </a:solidFill>
              </a:rPr>
              <a:t> in </a:t>
            </a:r>
            <a:r>
              <a:rPr lang="es-ES_tradnl" sz="1000" b="0" dirty="0" err="1" smtClean="0">
                <a:solidFill>
                  <a:schemeClr val="tx1"/>
                </a:solidFill>
              </a:rPr>
              <a:t>Spain</a:t>
            </a:r>
            <a:r>
              <a:rPr lang="es-ES_tradnl" sz="1000" b="0" dirty="0" smtClean="0">
                <a:solidFill>
                  <a:schemeClr val="tx1"/>
                </a:solidFill>
              </a:rPr>
              <a:t>. </a:t>
            </a:r>
            <a:r>
              <a:rPr lang="es-ES_tradnl" sz="1000" b="0" dirty="0" err="1" smtClean="0">
                <a:solidFill>
                  <a:schemeClr val="tx1"/>
                </a:solidFill>
              </a:rPr>
              <a:t>Author</a:t>
            </a:r>
            <a:r>
              <a:rPr lang="es-ES_tradnl" sz="1000" b="0" dirty="0" smtClean="0">
                <a:solidFill>
                  <a:schemeClr val="tx1"/>
                </a:solidFill>
              </a:rPr>
              <a:t>: Diana Posada Restrepo. </a:t>
            </a:r>
            <a:r>
              <a:rPr lang="es-ES_tradnl" sz="1000" b="0" dirty="0" err="1" smtClean="0">
                <a:solidFill>
                  <a:schemeClr val="tx1"/>
                </a:solidFill>
              </a:rPr>
              <a:t>Analytical</a:t>
            </a:r>
            <a:r>
              <a:rPr lang="es-ES_tradnl" sz="1000" b="0" dirty="0" smtClean="0">
                <a:solidFill>
                  <a:schemeClr val="tx1"/>
                </a:solidFill>
              </a:rPr>
              <a:t>  </a:t>
            </a:r>
            <a:r>
              <a:rPr lang="es-ES_tradnl" sz="1000" b="0" dirty="0" err="1" smtClean="0">
                <a:solidFill>
                  <a:schemeClr val="tx1"/>
                </a:solidFill>
              </a:rPr>
              <a:t>Articles</a:t>
            </a:r>
            <a:r>
              <a:rPr lang="es-ES_tradnl" sz="1000" b="0" dirty="0" smtClean="0">
                <a:solidFill>
                  <a:schemeClr val="tx1"/>
                </a:solidFill>
              </a:rPr>
              <a:t>. </a:t>
            </a:r>
            <a:r>
              <a:rPr lang="es-ES_tradnl" sz="1000" b="0" dirty="0" err="1" smtClean="0">
                <a:solidFill>
                  <a:schemeClr val="tx1"/>
                </a:solidFill>
              </a:rPr>
              <a:t>Economic</a:t>
            </a:r>
            <a:r>
              <a:rPr lang="es-ES_tradnl" sz="1000" b="0" dirty="0" smtClean="0">
                <a:solidFill>
                  <a:schemeClr val="tx1"/>
                </a:solidFill>
              </a:rPr>
              <a:t> </a:t>
            </a:r>
            <a:r>
              <a:rPr lang="es-ES_tradnl" sz="1000" b="0" dirty="0" err="1" smtClean="0">
                <a:solidFill>
                  <a:schemeClr val="tx1"/>
                </a:solidFill>
              </a:rPr>
              <a:t>Bulletin</a:t>
            </a:r>
            <a:r>
              <a:rPr lang="es-ES_tradnl" sz="1000" b="0" dirty="0" smtClean="0">
                <a:solidFill>
                  <a:schemeClr val="tx1"/>
                </a:solidFill>
              </a:rPr>
              <a:t> 3/2021. Banco de España.</a:t>
            </a:r>
            <a:endParaRPr lang="es-ES" sz="1000" b="0" dirty="0">
              <a:solidFill>
                <a:schemeClr val="tx1"/>
              </a:solidFill>
            </a:endParaRPr>
          </a:p>
        </p:txBody>
      </p:sp>
    </p:spTree>
    <p:extLst>
      <p:ext uri="{BB962C8B-B14F-4D97-AF65-F5344CB8AC3E}">
        <p14:creationId xmlns:p14="http://schemas.microsoft.com/office/powerpoint/2010/main" val="347120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PORTADA">
  <a:themeElements>
    <a:clrScheme name="Corporativo">
      <a:dk1>
        <a:sysClr val="windowText" lastClr="000000"/>
      </a:dk1>
      <a:lt1>
        <a:sysClr val="window" lastClr="FFFFFF"/>
      </a:lt1>
      <a:dk2>
        <a:srgbClr val="B2967A"/>
      </a:dk2>
      <a:lt2>
        <a:srgbClr val="B94105"/>
      </a:lt2>
      <a:accent1>
        <a:srgbClr val="B35C48"/>
      </a:accent1>
      <a:accent2>
        <a:srgbClr val="858585"/>
      </a:accent2>
      <a:accent3>
        <a:srgbClr val="DE9738"/>
      </a:accent3>
      <a:accent4>
        <a:srgbClr val="643C28"/>
      </a:accent4>
      <a:accent5>
        <a:srgbClr val="D6AB98"/>
      </a:accent5>
      <a:accent6>
        <a:srgbClr val="C39269"/>
      </a:accent6>
      <a:hlink>
        <a:srgbClr val="B35C48"/>
      </a:hlink>
      <a:folHlink>
        <a:srgbClr val="800080"/>
      </a:folHlink>
    </a:clrScheme>
    <a:fontScheme name="Presentacion_fondo_blanco_1">
      <a:majorFont>
        <a:latin typeface="BdE Neue Helvetica 55 Roman"/>
        <a:ea typeface=""/>
        <a:cs typeface=""/>
      </a:majorFont>
      <a:minorFont>
        <a:latin typeface="BdE Neue Helvetica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ción1.potx" id="{84511B09-850B-4517-BD52-8B35DA996D4C}" vid="{BE5F8A11-3127-484B-9861-A0C0E6E2927E}"/>
    </a:ext>
  </a:extLst>
</a:theme>
</file>

<file path=ppt/theme/theme2.xml><?xml version="1.0" encoding="utf-8"?>
<a:theme xmlns:a="http://schemas.openxmlformats.org/drawingml/2006/main" name="2.INDICE">
  <a:themeElements>
    <a:clrScheme name="Corporativo">
      <a:dk1>
        <a:sysClr val="windowText" lastClr="000000"/>
      </a:dk1>
      <a:lt1>
        <a:sysClr val="window" lastClr="FFFFFF"/>
      </a:lt1>
      <a:dk2>
        <a:srgbClr val="B2967A"/>
      </a:dk2>
      <a:lt2>
        <a:srgbClr val="B94105"/>
      </a:lt2>
      <a:accent1>
        <a:srgbClr val="B35C48"/>
      </a:accent1>
      <a:accent2>
        <a:srgbClr val="858585"/>
      </a:accent2>
      <a:accent3>
        <a:srgbClr val="DE9738"/>
      </a:accent3>
      <a:accent4>
        <a:srgbClr val="643C28"/>
      </a:accent4>
      <a:accent5>
        <a:srgbClr val="D6AB98"/>
      </a:accent5>
      <a:accent6>
        <a:srgbClr val="C39269"/>
      </a:accent6>
      <a:hlink>
        <a:srgbClr val="B35C48"/>
      </a:hlink>
      <a:folHlink>
        <a:srgbClr val="800080"/>
      </a:folHlink>
    </a:clrScheme>
    <a:fontScheme name="Corporativo">
      <a:majorFont>
        <a:latin typeface="BdE Neue Helvetica 55 Roman"/>
        <a:ea typeface=""/>
        <a:cs typeface=""/>
      </a:majorFont>
      <a:minorFont>
        <a:latin typeface="BdE Neue Helvetica 55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potx" id="{84511B09-850B-4517-BD52-8B35DA996D4C}" vid="{600AB691-377F-4271-90BC-0BACE73CB117}"/>
    </a:ext>
  </a:extLst>
</a:theme>
</file>

<file path=ppt/theme/theme3.xml><?xml version="1.0" encoding="utf-8"?>
<a:theme xmlns:a="http://schemas.openxmlformats.org/drawingml/2006/main" name="3.CONTENIDO">
  <a:themeElements>
    <a:clrScheme name="Corporativo">
      <a:dk1>
        <a:sysClr val="windowText" lastClr="000000"/>
      </a:dk1>
      <a:lt1>
        <a:sysClr val="window" lastClr="FFFFFF"/>
      </a:lt1>
      <a:dk2>
        <a:srgbClr val="B2967A"/>
      </a:dk2>
      <a:lt2>
        <a:srgbClr val="B94105"/>
      </a:lt2>
      <a:accent1>
        <a:srgbClr val="B35C48"/>
      </a:accent1>
      <a:accent2>
        <a:srgbClr val="858585"/>
      </a:accent2>
      <a:accent3>
        <a:srgbClr val="DE9738"/>
      </a:accent3>
      <a:accent4>
        <a:srgbClr val="643C28"/>
      </a:accent4>
      <a:accent5>
        <a:srgbClr val="D6AB98"/>
      </a:accent5>
      <a:accent6>
        <a:srgbClr val="C39269"/>
      </a:accent6>
      <a:hlink>
        <a:srgbClr val="B35C48"/>
      </a:hlink>
      <a:folHlink>
        <a:srgbClr val="800080"/>
      </a:folHlink>
    </a:clrScheme>
    <a:fontScheme name="Corporativo">
      <a:majorFont>
        <a:latin typeface="BdE Neue Helvetica 55 Roman"/>
        <a:ea typeface=""/>
        <a:cs typeface=""/>
      </a:majorFont>
      <a:minorFont>
        <a:latin typeface="BdE Neue Helvetica 55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marL="0" marR="0" indent="0" algn="l" defTabSz="914400" rtl="0" eaLnBrk="1" fontAlgn="auto" latinLnBrk="0" hangingPunct="1">
          <a:lnSpc>
            <a:spcPts val="2160"/>
          </a:lnSpc>
          <a:spcBef>
            <a:spcPts val="0"/>
          </a:spcBef>
          <a:spcAft>
            <a:spcPts val="432"/>
          </a:spcAft>
          <a:buClrTx/>
          <a:buSzTx/>
          <a:buFontTx/>
          <a:buNone/>
          <a:tabLst/>
          <a:defRPr kumimoji="0" sz="1800" b="0" i="0" u="none" strike="noStrike" kern="1200" cap="none" spc="0" normalizeH="0" baseline="0" noProof="0" smtClean="0">
            <a:ln>
              <a:noFill/>
            </a:ln>
            <a:solidFill>
              <a:srgbClr val="000000"/>
            </a:solidFill>
            <a:effectLst/>
            <a:uLnTx/>
            <a:uFillTx/>
            <a:latin typeface="BdE Neue Helvetica 55 Roman" pitchFamily="34" charset="0"/>
            <a:ea typeface="+mn-ea"/>
            <a:cs typeface="+mn-cs"/>
          </a:defRPr>
        </a:defPPr>
      </a:lstStyle>
    </a:txDef>
  </a:objectDefaults>
  <a:extraClrSchemeLst/>
  <a:extLst>
    <a:ext uri="{05A4C25C-085E-4340-85A3-A5531E510DB2}">
      <thm15:themeFamily xmlns:thm15="http://schemas.microsoft.com/office/thememl/2012/main" name="Presentación1.potx" id="{84511B09-850B-4517-BD52-8B35DA996D4C}" vid="{7577413D-407B-48B2-A7B3-3DB2D66EC5EA}"/>
    </a:ext>
  </a:extLst>
</a:theme>
</file>

<file path=ppt/theme/theme4.xml><?xml version="1.0" encoding="utf-8"?>
<a:theme xmlns:a="http://schemas.openxmlformats.org/drawingml/2006/main" name="4.CIERRE">
  <a:themeElements>
    <a:clrScheme name="Corporativo">
      <a:dk1>
        <a:sysClr val="windowText" lastClr="000000"/>
      </a:dk1>
      <a:lt1>
        <a:sysClr val="window" lastClr="FFFFFF"/>
      </a:lt1>
      <a:dk2>
        <a:srgbClr val="B2967A"/>
      </a:dk2>
      <a:lt2>
        <a:srgbClr val="B94105"/>
      </a:lt2>
      <a:accent1>
        <a:srgbClr val="B35C48"/>
      </a:accent1>
      <a:accent2>
        <a:srgbClr val="858585"/>
      </a:accent2>
      <a:accent3>
        <a:srgbClr val="DE9738"/>
      </a:accent3>
      <a:accent4>
        <a:srgbClr val="643C28"/>
      </a:accent4>
      <a:accent5>
        <a:srgbClr val="D6AB98"/>
      </a:accent5>
      <a:accent6>
        <a:srgbClr val="C39269"/>
      </a:accent6>
      <a:hlink>
        <a:srgbClr val="B35C48"/>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potx" id="{84511B09-850B-4517-BD52-8B35DA996D4C}" vid="{529775D0-BC22-42A0-8259-EF4FAE2FFCA9}"/>
    </a:ext>
  </a:extLst>
</a:theme>
</file>

<file path=ppt/theme/theme5.xml><?xml version="1.0" encoding="utf-8"?>
<a:theme xmlns:a="http://schemas.openxmlformats.org/drawingml/2006/main" name="Tema de Office">
  <a:themeElements>
    <a:clrScheme name="Presentacion_fondo_blanco_1">
      <a:dk1>
        <a:srgbClr val="000000"/>
      </a:dk1>
      <a:lt1>
        <a:srgbClr val="FFFFFF"/>
      </a:lt1>
      <a:dk2>
        <a:srgbClr val="000000"/>
      </a:dk2>
      <a:lt2>
        <a:srgbClr val="D6AB98"/>
      </a:lt2>
      <a:accent1>
        <a:srgbClr val="B35C48"/>
      </a:accent1>
      <a:accent2>
        <a:srgbClr val="858585"/>
      </a:accent2>
      <a:accent3>
        <a:srgbClr val="FFFFFF"/>
      </a:accent3>
      <a:accent4>
        <a:srgbClr val="000000"/>
      </a:accent4>
      <a:accent5>
        <a:srgbClr val="D6B5B1"/>
      </a:accent5>
      <a:accent6>
        <a:srgbClr val="787878"/>
      </a:accent6>
      <a:hlink>
        <a:srgbClr val="3F3F3F"/>
      </a:hlink>
      <a:folHlink>
        <a:srgbClr val="643C28"/>
      </a:folHlink>
    </a:clrScheme>
    <a:fontScheme name="Presentacion_fondo_blanco_1">
      <a:majorFont>
        <a:latin typeface="BdE Neue Helvetica 55 Roman"/>
        <a:ea typeface=""/>
        <a:cs typeface=""/>
      </a:majorFont>
      <a:minorFont>
        <a:latin typeface="BdE Neue Helvetica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Presentacion_fondo_blanco_1">
      <a:dk1>
        <a:srgbClr val="000000"/>
      </a:dk1>
      <a:lt1>
        <a:srgbClr val="FFFFFF"/>
      </a:lt1>
      <a:dk2>
        <a:srgbClr val="000000"/>
      </a:dk2>
      <a:lt2>
        <a:srgbClr val="D6AB98"/>
      </a:lt2>
      <a:accent1>
        <a:srgbClr val="B35C48"/>
      </a:accent1>
      <a:accent2>
        <a:srgbClr val="858585"/>
      </a:accent2>
      <a:accent3>
        <a:srgbClr val="FFFFFF"/>
      </a:accent3>
      <a:accent4>
        <a:srgbClr val="000000"/>
      </a:accent4>
      <a:accent5>
        <a:srgbClr val="D6B5B1"/>
      </a:accent5>
      <a:accent6>
        <a:srgbClr val="787878"/>
      </a:accent6>
      <a:hlink>
        <a:srgbClr val="3F3F3F"/>
      </a:hlink>
      <a:folHlink>
        <a:srgbClr val="643C28"/>
      </a:folHlink>
    </a:clrScheme>
    <a:fontScheme name="Presentacion_fondo_blanco_1">
      <a:majorFont>
        <a:latin typeface="BdE Neue Helvetica 55 Roman"/>
        <a:ea typeface=""/>
        <a:cs typeface=""/>
      </a:majorFont>
      <a:minorFont>
        <a:latin typeface="BdE Neue Helvetica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Presentacion_blanca_16_9</Template>
  <TotalTime>0</TotalTime>
  <Words>1555</Words>
  <Application>Microsoft Office PowerPoint</Application>
  <PresentationFormat>Panorámica</PresentationFormat>
  <Paragraphs>258</Paragraphs>
  <Slides>22</Slides>
  <Notes>22</Notes>
  <HiddenSlides>0</HiddenSlides>
  <MMClips>0</MMClips>
  <ScaleCrop>false</ScaleCrop>
  <HeadingPairs>
    <vt:vector size="6" baseType="variant">
      <vt:variant>
        <vt:lpstr>Fuentes usadas</vt:lpstr>
      </vt:variant>
      <vt:variant>
        <vt:i4>6</vt:i4>
      </vt:variant>
      <vt:variant>
        <vt:lpstr>Tema</vt:lpstr>
      </vt:variant>
      <vt:variant>
        <vt:i4>4</vt:i4>
      </vt:variant>
      <vt:variant>
        <vt:lpstr>Títulos de diapositiva</vt:lpstr>
      </vt:variant>
      <vt:variant>
        <vt:i4>22</vt:i4>
      </vt:variant>
    </vt:vector>
  </HeadingPairs>
  <TitlesOfParts>
    <vt:vector size="32" baseType="lpstr">
      <vt:lpstr>Arial</vt:lpstr>
      <vt:lpstr>BdE Neue Helvetica 55 Roman</vt:lpstr>
      <vt:lpstr>Calibri</vt:lpstr>
      <vt:lpstr>Gill Sans</vt:lpstr>
      <vt:lpstr>Helvetica</vt:lpstr>
      <vt:lpstr>Wingdings</vt:lpstr>
      <vt:lpstr>1.PORTADA</vt:lpstr>
      <vt:lpstr>2.INDICE</vt:lpstr>
      <vt:lpstr>3.CONTENIDO</vt:lpstr>
      <vt:lpstr>4.CIERRE</vt:lpstr>
      <vt:lpstr>HOW BANCO DE ESPAÑA IS ADDRESSING THE ENVIRONMENTAL SUSTAINABILITY OF CASH</vt:lpstr>
      <vt:lpstr>INDEX</vt:lpstr>
      <vt:lpstr>I. Introduction</vt:lpstr>
      <vt:lpstr>I. Introduction</vt:lpstr>
      <vt:lpstr>I. Introduction</vt:lpstr>
      <vt:lpstr>II. 1. international context</vt:lpstr>
      <vt:lpstr>II. 1. international context</vt:lpstr>
      <vt:lpstr>II. 1. international  context</vt:lpstr>
      <vt:lpstr>II. 2. National context</vt:lpstr>
      <vt:lpstr>II. 2. National context</vt:lpstr>
      <vt:lpstr>II. 2. National context</vt:lpstr>
      <vt:lpstr>II. 2. National context</vt:lpstr>
      <vt:lpstr>II. 2. National context</vt:lpstr>
      <vt:lpstr>III. Analysis of BdE environmental actions in the cash cycle  </vt:lpstr>
      <vt:lpstr>III. Analysis of BdE environmental actions in the cash cycle  </vt:lpstr>
      <vt:lpstr>III. Analysis of BdE environmental actions in the cash cycle  </vt:lpstr>
      <vt:lpstr>III. Analysis of BdE environmental actions in the cash cycle  </vt:lpstr>
      <vt:lpstr>III. Analysis of BdE environmental actions in the cash cycle  </vt:lpstr>
      <vt:lpstr>III. Analysis of BdE environmental actions in the cash cycle  </vt:lpstr>
      <vt:lpstr>III. Analysis of BdE environmental actions in the cash cycle  </vt:lpstr>
      <vt:lpstr>IV. Summary  </vt:lpstr>
      <vt:lpstr>Thank you for your attention   carlos.gonzalez@bde.es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2021-04-21T14:16:21Z</dcterms:created>
  <dcterms:modified xsi:type="dcterms:W3CDTF">2022-09-12T12:13:37Z</dcterms:modified>
</cp:coreProperties>
</file>

<file path=userCustomization/customUI.xml><?xml version="1.0" encoding="utf-8"?>
<mso:customUI xmlns:mso="http://schemas.microsoft.com/office/2006/01/customui">
  <mso:ribbon>
    <mso:qat>
      <mso:documentControls>
        <mso:control idQ="mso:ViewSlideMasterView" visible="true"/>
        <mso:control idQ="mso:ViewNormalViewPowerPoint" visible="true"/>
      </mso:documentControls>
    </mso:qat>
  </mso:ribbon>
</mso:customUI>
</file>