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3.xml" ContentType="application/vnd.openxmlformats-officedocument.theme+xml"/>
  <Override PartName="/ppt/slideLayouts/slideLayout1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microsoft.com/office/2006/relationships/ui/userCustomization" Target="userCustomization/customUI.xml"/><Relationship Id="rId1" Type="http://schemas.openxmlformats.org/officeDocument/2006/relationships/officeDocument" Target="ppt/presentation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93" r:id="rId1"/>
    <p:sldMasterId id="2147483741" r:id="rId2"/>
    <p:sldMasterId id="2147483711" r:id="rId3"/>
    <p:sldMasterId id="2147483667" r:id="rId4"/>
  </p:sldMasterIdLst>
  <p:notesMasterIdLst>
    <p:notesMasterId r:id="rId15"/>
  </p:notesMasterIdLst>
  <p:handoutMasterIdLst>
    <p:handoutMasterId r:id="rId16"/>
  </p:handoutMasterIdLst>
  <p:sldIdLst>
    <p:sldId id="256" r:id="rId5"/>
    <p:sldId id="257" r:id="rId6"/>
    <p:sldId id="258" r:id="rId7"/>
    <p:sldId id="260" r:id="rId8"/>
    <p:sldId id="261" r:id="rId9"/>
    <p:sldId id="262" r:id="rId10"/>
    <p:sldId id="263" r:id="rId11"/>
    <p:sldId id="264" r:id="rId12"/>
    <p:sldId id="265" r:id="rId13"/>
    <p:sldId id="259" r:id="rId14"/>
  </p:sldIdLst>
  <p:sldSz cx="12192000" cy="6858000"/>
  <p:notesSz cx="6797675" cy="9928225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B5796"/>
    <a:srgbClr val="B35C48"/>
    <a:srgbClr val="D9D9D9"/>
    <a:srgbClr val="B0B0B0"/>
    <a:srgbClr val="00ADEF"/>
    <a:srgbClr val="C68070"/>
    <a:srgbClr val="858585"/>
    <a:srgbClr val="D5A397"/>
    <a:srgbClr val="0000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6009" autoAdjust="0"/>
  </p:normalViewPr>
  <p:slideViewPr>
    <p:cSldViewPr>
      <p:cViewPr varScale="1">
        <p:scale>
          <a:sx n="111" d="100"/>
          <a:sy n="111" d="100"/>
        </p:scale>
        <p:origin x="456" y="11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0" d="100"/>
        <a:sy n="110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3954" y="10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ie de página 2"/>
          <p:cNvSpPr>
            <a:spLocks noGrp="1"/>
          </p:cNvSpPr>
          <p:nvPr>
            <p:ph type="ftr" sz="quarter" idx="2"/>
          </p:nvPr>
        </p:nvSpPr>
        <p:spPr>
          <a:xfrm>
            <a:off x="0" y="9431258"/>
            <a:ext cx="2945659" cy="496968"/>
          </a:xfrm>
          <a:prstGeom prst="rect">
            <a:avLst/>
          </a:prstGeom>
        </p:spPr>
        <p:txBody>
          <a:bodyPr vert="horz" lIns="91184" tIns="45592" rIns="91184" bIns="45592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2" name="Marcador de número de diapositiva 1"/>
          <p:cNvSpPr>
            <a:spLocks noGrp="1"/>
          </p:cNvSpPr>
          <p:nvPr>
            <p:ph type="sldNum" sz="quarter" idx="3"/>
          </p:nvPr>
        </p:nvSpPr>
        <p:spPr>
          <a:xfrm>
            <a:off x="3849802" y="9430861"/>
            <a:ext cx="2946292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2832A6-D73B-467F-90B6-D5A9CB84FFB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302012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52388" y="566738"/>
            <a:ext cx="6662737" cy="3748087"/>
          </a:xfrm>
          <a:prstGeom prst="rect">
            <a:avLst/>
          </a:prstGeom>
          <a:noFill/>
          <a:ln w="3175">
            <a:solidFill>
              <a:prstClr val="black"/>
            </a:solidFill>
          </a:ln>
        </p:spPr>
        <p:txBody>
          <a:bodyPr vert="horz" lIns="91184" tIns="45592" rIns="91184" bIns="45592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1552" y="5120480"/>
            <a:ext cx="5438140" cy="42996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16848" y="9557940"/>
            <a:ext cx="2342940" cy="347879"/>
          </a:xfrm>
          <a:prstGeom prst="rect">
            <a:avLst/>
          </a:prstGeom>
        </p:spPr>
        <p:txBody>
          <a:bodyPr vert="horz" lIns="91184" tIns="45592" rIns="0" bIns="45592" rtlCol="0" anchor="b"/>
          <a:lstStyle>
            <a:lvl1pPr algn="r">
              <a:defRPr sz="1000" b="1" baseline="0">
                <a:latin typeface="BdE Neue Helvetica 55 Roman" pitchFamily="34" charset="0"/>
              </a:defRPr>
            </a:lvl1pPr>
          </a:lstStyle>
          <a:p>
            <a:fld id="{74C681DB-6626-43BD-B1FA-3C5BE41CBB6E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3787712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just" defTabSz="914400" rtl="0" eaLnBrk="1" latinLnBrk="0" hangingPunct="1">
      <a:defRPr sz="1200" kern="1200" baseline="0">
        <a:solidFill>
          <a:schemeClr val="tx1"/>
        </a:solidFill>
        <a:latin typeface="BdE Neue Helvetica 55 Roman" pitchFamily="34" charset="0"/>
        <a:ea typeface="+mn-ea"/>
        <a:cs typeface="+mn-cs"/>
      </a:defRPr>
    </a:lvl1pPr>
    <a:lvl2pPr marL="540000" algn="just" defTabSz="914400" rtl="0" eaLnBrk="1" latinLnBrk="0" hangingPunct="1">
      <a:defRPr sz="1200" kern="1200" baseline="0">
        <a:solidFill>
          <a:srgbClr val="B35C48"/>
        </a:solidFill>
        <a:latin typeface="BdE Neue Helvetica 55 Roman" pitchFamily="34" charset="0"/>
        <a:ea typeface="+mn-ea"/>
        <a:cs typeface="+mn-cs"/>
      </a:defRPr>
    </a:lvl2pPr>
    <a:lvl3pPr marL="990000" algn="just" defTabSz="914400" rtl="0" eaLnBrk="1" latinLnBrk="0" hangingPunct="1">
      <a:defRPr sz="1200" b="0" i="1" kern="1200" baseline="0">
        <a:solidFill>
          <a:schemeClr val="tx1"/>
        </a:solidFill>
        <a:latin typeface="BdE Neue Helvetica 55 Roman" pitchFamily="34" charset="0"/>
        <a:ea typeface="+mn-ea"/>
        <a:cs typeface="+mn-cs"/>
      </a:defRPr>
    </a:lvl3pPr>
    <a:lvl4pPr marL="1429200" algn="just" defTabSz="914400" rtl="0" eaLnBrk="1" latinLnBrk="0" hangingPunct="1">
      <a:defRPr sz="1050" kern="1200" baseline="0">
        <a:solidFill>
          <a:schemeClr val="tx1"/>
        </a:solidFill>
        <a:latin typeface="BdE Neue Helvetica 55 Roman" pitchFamily="34" charset="0"/>
        <a:ea typeface="+mn-ea"/>
        <a:cs typeface="+mn-cs"/>
      </a:defRPr>
    </a:lvl4pPr>
    <a:lvl5pPr marL="1882800" algn="just" defTabSz="914400" rtl="0" eaLnBrk="1" latinLnBrk="0" hangingPunct="1">
      <a:defRPr sz="1050" b="0" i="1" kern="1200" baseline="0">
        <a:solidFill>
          <a:schemeClr val="tx1"/>
        </a:solidFill>
        <a:latin typeface="BdE Neue Helvetica 55 Roman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50800" y="566738"/>
            <a:ext cx="6665913" cy="3749675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C681DB-6626-43BD-B1FA-3C5BE41CBB6E}" type="slidenum">
              <a:rPr lang="es-ES" smtClean="0"/>
              <a:pPr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332554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50800" y="566738"/>
            <a:ext cx="6665913" cy="3749675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C681DB-6626-43BD-B1FA-3C5BE41CBB6E}" type="slidenum">
              <a:rPr lang="es-ES" smtClean="0"/>
              <a:pPr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661457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50800" y="566738"/>
            <a:ext cx="6665913" cy="3749675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C681DB-6626-43BD-B1FA-3C5BE41CBB6E}" type="slidenum">
              <a:rPr lang="es-ES" smtClean="0"/>
              <a:pPr/>
              <a:t>10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957230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.Portada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19669" y="452834"/>
            <a:ext cx="3872501" cy="432048"/>
          </a:xfrm>
          <a:prstGeom prst="rect">
            <a:avLst/>
          </a:prstGeom>
        </p:spPr>
        <p:txBody>
          <a:bodyPr rIns="0" anchor="ctr"/>
          <a:lstStyle>
            <a:lvl1pPr algn="r">
              <a:defRPr sz="1100" b="1" cap="all" baseline="0">
                <a:solidFill>
                  <a:schemeClr val="bg1"/>
                </a:solidFill>
                <a:latin typeface="BdE Neue Helvetica 55 Roman" panose="020B0604020202020204" pitchFamily="34" charset="0"/>
              </a:defRPr>
            </a:lvl1pPr>
          </a:lstStyle>
          <a:p>
            <a:r>
              <a:rPr lang="es-ES_tradnl" dirty="0" smtClean="0"/>
              <a:t>USO INTERNO</a:t>
            </a:r>
            <a:endParaRPr lang="es-ES" dirty="0"/>
          </a:p>
        </p:txBody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533383" y="1340768"/>
            <a:ext cx="6107860" cy="1511422"/>
          </a:xfrm>
          <a:prstGeom prst="rect">
            <a:avLst/>
          </a:prstGeom>
        </p:spPr>
        <p:txBody>
          <a:bodyPr anchor="b"/>
          <a:lstStyle>
            <a:lvl1pPr algn="l">
              <a:defRPr sz="2000" b="1" cap="all" baseline="0">
                <a:solidFill>
                  <a:schemeClr val="bg1"/>
                </a:solidFill>
              </a:defRPr>
            </a:lvl1pPr>
          </a:lstStyle>
          <a:p>
            <a:r>
              <a:rPr lang="es-ES" dirty="0" smtClean="0"/>
              <a:t>ESCRIBA TÍTULO AQUÍ</a:t>
            </a:r>
            <a:endParaRPr lang="es-ES_tradnl" dirty="0"/>
          </a:p>
        </p:txBody>
      </p:sp>
      <p:sp>
        <p:nvSpPr>
          <p:cNvPr id="6" name="Marcador de texto 5"/>
          <p:cNvSpPr>
            <a:spLocks noGrp="1"/>
          </p:cNvSpPr>
          <p:nvPr>
            <p:ph type="body" sz="quarter" idx="10" hasCustomPrompt="1"/>
          </p:nvPr>
        </p:nvSpPr>
        <p:spPr>
          <a:xfrm>
            <a:off x="531624" y="2864908"/>
            <a:ext cx="6108700" cy="26078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s-ES" dirty="0" smtClean="0"/>
              <a:t>Nombre del ponente</a:t>
            </a:r>
            <a:endParaRPr lang="es-ES_tradnl" dirty="0"/>
          </a:p>
        </p:txBody>
      </p:sp>
      <p:sp>
        <p:nvSpPr>
          <p:cNvPr id="8" name="Marcador de texto 7"/>
          <p:cNvSpPr>
            <a:spLocks noGrp="1"/>
          </p:cNvSpPr>
          <p:nvPr>
            <p:ph type="body" sz="quarter" idx="11" hasCustomPrompt="1"/>
          </p:nvPr>
        </p:nvSpPr>
        <p:spPr>
          <a:xfrm>
            <a:off x="531153" y="3125693"/>
            <a:ext cx="6108700" cy="30330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s-ES" dirty="0" smtClean="0"/>
              <a:t>Cargo del ponente</a:t>
            </a:r>
            <a:endParaRPr lang="es-ES_tradnl" dirty="0"/>
          </a:p>
        </p:txBody>
      </p:sp>
      <p:sp>
        <p:nvSpPr>
          <p:cNvPr id="10" name="Marcador de texto 9"/>
          <p:cNvSpPr>
            <a:spLocks noGrp="1"/>
          </p:cNvSpPr>
          <p:nvPr>
            <p:ph type="body" sz="quarter" idx="12" hasCustomPrompt="1"/>
          </p:nvPr>
        </p:nvSpPr>
        <p:spPr>
          <a:xfrm>
            <a:off x="531153" y="4211385"/>
            <a:ext cx="6108700" cy="2884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s-ES" dirty="0" smtClean="0"/>
              <a:t>NOMBRE DEL CONGRESO O EVENTO EN EL QUE PARTICIPA</a:t>
            </a:r>
            <a:endParaRPr lang="es-ES_tradnl" dirty="0"/>
          </a:p>
        </p:txBody>
      </p:sp>
      <p:sp>
        <p:nvSpPr>
          <p:cNvPr id="12" name="Marcador de texto 11"/>
          <p:cNvSpPr>
            <a:spLocks noGrp="1"/>
          </p:cNvSpPr>
          <p:nvPr>
            <p:ph type="body" sz="quarter" idx="13" hasCustomPrompt="1"/>
          </p:nvPr>
        </p:nvSpPr>
        <p:spPr>
          <a:xfrm>
            <a:off x="531153" y="4481901"/>
            <a:ext cx="6108700" cy="1898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1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s-ES" dirty="0" smtClean="0"/>
              <a:t>Lugar de celebración</a:t>
            </a:r>
          </a:p>
        </p:txBody>
      </p:sp>
      <p:sp>
        <p:nvSpPr>
          <p:cNvPr id="15" name="Marcador de texto 14"/>
          <p:cNvSpPr>
            <a:spLocks noGrp="1"/>
          </p:cNvSpPr>
          <p:nvPr>
            <p:ph type="body" sz="quarter" idx="14" hasCustomPrompt="1"/>
          </p:nvPr>
        </p:nvSpPr>
        <p:spPr>
          <a:xfrm>
            <a:off x="541427" y="6209080"/>
            <a:ext cx="6108700" cy="2349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s-ES" dirty="0" smtClean="0"/>
              <a:t>NOMBRE DEL DEPARTAMENTO</a:t>
            </a:r>
            <a:endParaRPr lang="es-ES_tradnl" dirty="0"/>
          </a:p>
        </p:txBody>
      </p:sp>
      <p:sp>
        <p:nvSpPr>
          <p:cNvPr id="16" name="Marcador de texto 11"/>
          <p:cNvSpPr>
            <a:spLocks noGrp="1"/>
          </p:cNvSpPr>
          <p:nvPr>
            <p:ph type="body" sz="quarter" idx="15" hasCustomPrompt="1"/>
          </p:nvPr>
        </p:nvSpPr>
        <p:spPr>
          <a:xfrm>
            <a:off x="531153" y="4682430"/>
            <a:ext cx="6108700" cy="20669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1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s-ES" dirty="0" smtClean="0"/>
              <a:t>Fecha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771305063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.Contenido_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2" name="Conector recto 81" descr=" " title=" "/>
          <p:cNvCxnSpPr/>
          <p:nvPr userDrawn="1"/>
        </p:nvCxnSpPr>
        <p:spPr>
          <a:xfrm>
            <a:off x="4021814" y="3680061"/>
            <a:ext cx="1" cy="72069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3" name="Conector recto 82" descr=" " title=" "/>
          <p:cNvCxnSpPr/>
          <p:nvPr userDrawn="1"/>
        </p:nvCxnSpPr>
        <p:spPr>
          <a:xfrm>
            <a:off x="8155616" y="3667060"/>
            <a:ext cx="1" cy="72069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1" name="Conector recto 80" descr=" " title=" "/>
          <p:cNvCxnSpPr/>
          <p:nvPr userDrawn="1"/>
        </p:nvCxnSpPr>
        <p:spPr>
          <a:xfrm>
            <a:off x="10227261" y="2860830"/>
            <a:ext cx="1" cy="72069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0" name="Conector recto 79" descr=" " title=" "/>
          <p:cNvCxnSpPr/>
          <p:nvPr userDrawn="1"/>
        </p:nvCxnSpPr>
        <p:spPr>
          <a:xfrm>
            <a:off x="6097312" y="2860830"/>
            <a:ext cx="1" cy="72069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" name="Conector recto 3" descr=" " title=" "/>
          <p:cNvCxnSpPr/>
          <p:nvPr userDrawn="1"/>
        </p:nvCxnSpPr>
        <p:spPr>
          <a:xfrm>
            <a:off x="1964737" y="2924326"/>
            <a:ext cx="1" cy="72069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11178497" y="6479885"/>
            <a:ext cx="632987" cy="304827"/>
          </a:xfrm>
          <a:prstGeom prst="rect">
            <a:avLst/>
          </a:prstGeom>
        </p:spPr>
        <p:txBody>
          <a:bodyPr/>
          <a:lstStyle>
            <a:lvl1pPr algn="r">
              <a:defRPr sz="1200">
                <a:latin typeface="BdE Neue Helvetica 55 Roman" panose="020B0604020202020204" pitchFamily="34" charset="0"/>
              </a:defRPr>
            </a:lvl1pPr>
          </a:lstStyle>
          <a:p>
            <a:fld id="{A58C8573-A6E0-47AA-817A-34AF5765DF85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3" name="Shape 5967" descr="En esta línea se muestra fechas en orden cronológico" title="Línea cronológica"/>
          <p:cNvSpPr/>
          <p:nvPr userDrawn="1"/>
        </p:nvSpPr>
        <p:spPr>
          <a:xfrm>
            <a:off x="1178618" y="3667043"/>
            <a:ext cx="9834767" cy="1"/>
          </a:xfrm>
          <a:prstGeom prst="line">
            <a:avLst/>
          </a:prstGeom>
          <a:ln w="19050">
            <a:solidFill>
              <a:srgbClr val="BFBFBF"/>
            </a:solidFill>
            <a:prstDash val="sysDash"/>
            <a:bevel/>
          </a:ln>
        </p:spPr>
        <p:txBody>
          <a:bodyPr lIns="0" tIns="0" rIns="0" bIns="0"/>
          <a:lstStyle/>
          <a:p>
            <a:pPr defTabSz="342900"/>
            <a:endParaRPr sz="900">
              <a:latin typeface="+mj-lt"/>
              <a:ea typeface="Helvetica"/>
              <a:cs typeface="Helvetica"/>
            </a:endParaRPr>
          </a:p>
        </p:txBody>
      </p:sp>
      <p:sp>
        <p:nvSpPr>
          <p:cNvPr id="53" name="Shape 5993" descr=" " title=" "/>
          <p:cNvSpPr/>
          <p:nvPr userDrawn="1"/>
        </p:nvSpPr>
        <p:spPr>
          <a:xfrm>
            <a:off x="5540806" y="2171660"/>
            <a:ext cx="1110388" cy="83279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2700" cap="flat">
            <a:noFill/>
            <a:miter lim="400000"/>
          </a:ln>
          <a:effectLst/>
        </p:spPr>
        <p:txBody>
          <a:bodyPr wrap="square" lIns="34289" tIns="34289" rIns="34289" bIns="34289" numCol="1" anchor="ctr">
            <a:noAutofit/>
          </a:bodyPr>
          <a:lstStyle/>
          <a:p>
            <a:pPr algn="ctr">
              <a:defRPr>
                <a:solidFill>
                  <a:srgbClr val="FFFFFF"/>
                </a:solidFill>
              </a:defRPr>
            </a:pPr>
            <a:endParaRPr sz="1350">
              <a:latin typeface="+mj-lt"/>
            </a:endParaRPr>
          </a:p>
        </p:txBody>
      </p:sp>
      <p:sp>
        <p:nvSpPr>
          <p:cNvPr id="63" name="Shape 6010" descr=" " title=" "/>
          <p:cNvSpPr/>
          <p:nvPr userDrawn="1"/>
        </p:nvSpPr>
        <p:spPr>
          <a:xfrm>
            <a:off x="7608437" y="4317850"/>
            <a:ext cx="1110388" cy="832791"/>
          </a:xfrm>
          <a:prstGeom prst="rect">
            <a:avLst/>
          </a:prstGeom>
          <a:solidFill>
            <a:srgbClr val="858585"/>
          </a:solidFill>
          <a:ln w="12700" cap="flat">
            <a:noFill/>
            <a:miter lim="400000"/>
          </a:ln>
          <a:effectLst/>
        </p:spPr>
        <p:txBody>
          <a:bodyPr wrap="square" lIns="34289" tIns="34289" rIns="34289" bIns="34289" numCol="1" anchor="ctr">
            <a:noAutofit/>
          </a:bodyPr>
          <a:lstStyle/>
          <a:p>
            <a:pPr algn="ctr">
              <a:defRPr>
                <a:solidFill>
                  <a:srgbClr val="FFFFFF"/>
                </a:solidFill>
              </a:defRPr>
            </a:pPr>
            <a:endParaRPr sz="1350">
              <a:latin typeface="+mj-lt"/>
            </a:endParaRPr>
          </a:p>
        </p:txBody>
      </p:sp>
      <p:sp>
        <p:nvSpPr>
          <p:cNvPr id="68" name="Shape 6013" descr=" " title=" "/>
          <p:cNvSpPr/>
          <p:nvPr userDrawn="1"/>
        </p:nvSpPr>
        <p:spPr>
          <a:xfrm>
            <a:off x="3473177" y="4317850"/>
            <a:ext cx="1110388" cy="832791"/>
          </a:xfrm>
          <a:prstGeom prst="rect">
            <a:avLst/>
          </a:prstGeom>
          <a:solidFill>
            <a:srgbClr val="858585"/>
          </a:solidFill>
          <a:ln w="12700" cap="flat">
            <a:noFill/>
            <a:miter lim="400000"/>
          </a:ln>
          <a:effectLst/>
        </p:spPr>
        <p:txBody>
          <a:bodyPr wrap="square" lIns="34289" tIns="34289" rIns="34289" bIns="34289" numCol="1" anchor="ctr">
            <a:noAutofit/>
          </a:bodyPr>
          <a:lstStyle/>
          <a:p>
            <a:pPr algn="ctr">
              <a:defRPr>
                <a:solidFill>
                  <a:srgbClr val="FFFFFF"/>
                </a:solidFill>
              </a:defRPr>
            </a:pPr>
            <a:endParaRPr sz="1350">
              <a:latin typeface="+mj-lt"/>
            </a:endParaRPr>
          </a:p>
        </p:txBody>
      </p:sp>
      <p:sp>
        <p:nvSpPr>
          <p:cNvPr id="74" name="Shape 2554"/>
          <p:cNvSpPr/>
          <p:nvPr userDrawn="1"/>
        </p:nvSpPr>
        <p:spPr>
          <a:xfrm>
            <a:off x="9921499" y="2416901"/>
            <a:ext cx="619519" cy="42239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855" y="18900"/>
                </a:moveTo>
                <a:cubicBezTo>
                  <a:pt x="7279" y="18900"/>
                  <a:pt x="6684" y="18827"/>
                  <a:pt x="6086" y="18683"/>
                </a:cubicBezTo>
                <a:cubicBezTo>
                  <a:pt x="6017" y="18666"/>
                  <a:pt x="5946" y="18658"/>
                  <a:pt x="5876" y="18658"/>
                </a:cubicBezTo>
                <a:cubicBezTo>
                  <a:pt x="5756" y="18658"/>
                  <a:pt x="5636" y="18682"/>
                  <a:pt x="5523" y="18729"/>
                </a:cubicBezTo>
                <a:lnTo>
                  <a:pt x="2957" y="19815"/>
                </a:lnTo>
                <a:lnTo>
                  <a:pt x="3365" y="18243"/>
                </a:lnTo>
                <a:cubicBezTo>
                  <a:pt x="3474" y="17827"/>
                  <a:pt x="3345" y="17380"/>
                  <a:pt x="3039" y="17108"/>
                </a:cubicBezTo>
                <a:cubicBezTo>
                  <a:pt x="1712" y="15926"/>
                  <a:pt x="982" y="14358"/>
                  <a:pt x="982" y="12690"/>
                </a:cubicBezTo>
                <a:cubicBezTo>
                  <a:pt x="982" y="9266"/>
                  <a:pt x="4065" y="6480"/>
                  <a:pt x="7855" y="6480"/>
                </a:cubicBezTo>
                <a:cubicBezTo>
                  <a:pt x="11644" y="6480"/>
                  <a:pt x="14727" y="9266"/>
                  <a:pt x="14727" y="12690"/>
                </a:cubicBezTo>
                <a:cubicBezTo>
                  <a:pt x="14727" y="16114"/>
                  <a:pt x="11644" y="18900"/>
                  <a:pt x="7855" y="18900"/>
                </a:cubicBezTo>
                <a:moveTo>
                  <a:pt x="7855" y="5400"/>
                </a:moveTo>
                <a:cubicBezTo>
                  <a:pt x="3517" y="5400"/>
                  <a:pt x="0" y="8664"/>
                  <a:pt x="0" y="12690"/>
                </a:cubicBezTo>
                <a:cubicBezTo>
                  <a:pt x="0" y="14758"/>
                  <a:pt x="932" y="16620"/>
                  <a:pt x="2422" y="17947"/>
                </a:cubicBezTo>
                <a:lnTo>
                  <a:pt x="1473" y="21600"/>
                </a:lnTo>
                <a:lnTo>
                  <a:pt x="5876" y="19738"/>
                </a:lnTo>
                <a:cubicBezTo>
                  <a:pt x="6509" y="19891"/>
                  <a:pt x="7169" y="19980"/>
                  <a:pt x="7855" y="19980"/>
                </a:cubicBezTo>
                <a:cubicBezTo>
                  <a:pt x="12192" y="19980"/>
                  <a:pt x="15709" y="16716"/>
                  <a:pt x="15709" y="12690"/>
                </a:cubicBezTo>
                <a:cubicBezTo>
                  <a:pt x="15709" y="8664"/>
                  <a:pt x="12192" y="5400"/>
                  <a:pt x="7855" y="5400"/>
                </a:cubicBezTo>
                <a:moveTo>
                  <a:pt x="21600" y="7290"/>
                </a:moveTo>
                <a:cubicBezTo>
                  <a:pt x="21600" y="3264"/>
                  <a:pt x="18084" y="0"/>
                  <a:pt x="13745" y="0"/>
                </a:cubicBezTo>
                <a:cubicBezTo>
                  <a:pt x="10506" y="0"/>
                  <a:pt x="7725" y="1821"/>
                  <a:pt x="6525" y="4422"/>
                </a:cubicBezTo>
                <a:cubicBezTo>
                  <a:pt x="6912" y="4367"/>
                  <a:pt x="7306" y="4332"/>
                  <a:pt x="7708" y="4326"/>
                </a:cubicBezTo>
                <a:cubicBezTo>
                  <a:pt x="8875" y="2394"/>
                  <a:pt x="11143" y="1080"/>
                  <a:pt x="13745" y="1080"/>
                </a:cubicBezTo>
                <a:cubicBezTo>
                  <a:pt x="17535" y="1080"/>
                  <a:pt x="20618" y="3866"/>
                  <a:pt x="20618" y="7290"/>
                </a:cubicBezTo>
                <a:cubicBezTo>
                  <a:pt x="20618" y="8958"/>
                  <a:pt x="19888" y="10526"/>
                  <a:pt x="18561" y="11707"/>
                </a:cubicBezTo>
                <a:cubicBezTo>
                  <a:pt x="18255" y="11980"/>
                  <a:pt x="18126" y="12428"/>
                  <a:pt x="18234" y="12843"/>
                </a:cubicBezTo>
                <a:lnTo>
                  <a:pt x="18643" y="14415"/>
                </a:lnTo>
                <a:lnTo>
                  <a:pt x="16613" y="13556"/>
                </a:lnTo>
                <a:cubicBezTo>
                  <a:pt x="16573" y="13922"/>
                  <a:pt x="16500" y="14278"/>
                  <a:pt x="16411" y="14628"/>
                </a:cubicBezTo>
                <a:lnTo>
                  <a:pt x="20127" y="16200"/>
                </a:lnTo>
                <a:lnTo>
                  <a:pt x="19178" y="12547"/>
                </a:lnTo>
                <a:cubicBezTo>
                  <a:pt x="20669" y="11220"/>
                  <a:pt x="21600" y="9358"/>
                  <a:pt x="21600" y="729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14284" tIns="14284" rIns="14284" bIns="14284" anchor="ctr"/>
          <a:lstStyle/>
          <a:p>
            <a:pPr defTabSz="171399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125"/>
          </a:p>
        </p:txBody>
      </p:sp>
      <p:sp>
        <p:nvSpPr>
          <p:cNvPr id="78" name="Shape 2587"/>
          <p:cNvSpPr/>
          <p:nvPr userDrawn="1"/>
        </p:nvSpPr>
        <p:spPr>
          <a:xfrm>
            <a:off x="1691956" y="2437493"/>
            <a:ext cx="546901" cy="4101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14284" tIns="14284" rIns="14284" bIns="14284" anchor="ctr"/>
          <a:lstStyle/>
          <a:p>
            <a:pPr defTabSz="171399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125"/>
          </a:p>
        </p:txBody>
      </p:sp>
      <p:sp>
        <p:nvSpPr>
          <p:cNvPr id="2" name="Rectángulo 1" descr=" " title=" "/>
          <p:cNvSpPr/>
          <p:nvPr userDrawn="1"/>
        </p:nvSpPr>
        <p:spPr>
          <a:xfrm>
            <a:off x="1421381" y="2164162"/>
            <a:ext cx="1110388" cy="83279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800"/>
          </a:p>
        </p:txBody>
      </p:sp>
      <p:sp>
        <p:nvSpPr>
          <p:cNvPr id="79" name="Rectángulo 78" descr=" " title=" "/>
          <p:cNvSpPr/>
          <p:nvPr userDrawn="1"/>
        </p:nvSpPr>
        <p:spPr>
          <a:xfrm>
            <a:off x="9672069" y="2168639"/>
            <a:ext cx="1110388" cy="83279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800"/>
          </a:p>
        </p:txBody>
      </p:sp>
      <p:sp>
        <p:nvSpPr>
          <p:cNvPr id="37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8976320" y="6500618"/>
            <a:ext cx="2112235" cy="288827"/>
          </a:xfrm>
          <a:prstGeom prst="rect">
            <a:avLst/>
          </a:prstGeom>
        </p:spPr>
        <p:txBody>
          <a:bodyPr/>
          <a:lstStyle>
            <a:lvl1pPr algn="r">
              <a:defRPr sz="1000" b="1">
                <a:solidFill>
                  <a:srgbClr val="B35C48"/>
                </a:solidFill>
                <a:latin typeface="BdE Neue Helvetica 55 Roman" panose="020B0604020202020204" pitchFamily="34" charset="0"/>
              </a:defRPr>
            </a:lvl1pPr>
          </a:lstStyle>
          <a:p>
            <a:r>
              <a:rPr lang="es-ES_tradnl" smtClean="0"/>
              <a:t>USO INTERNO</a:t>
            </a:r>
            <a:endParaRPr lang="es-ES"/>
          </a:p>
        </p:txBody>
      </p:sp>
      <p:sp>
        <p:nvSpPr>
          <p:cNvPr id="38" name="Marcador de texto 19"/>
          <p:cNvSpPr>
            <a:spLocks noGrp="1"/>
          </p:cNvSpPr>
          <p:nvPr>
            <p:ph type="body" sz="quarter" idx="14"/>
          </p:nvPr>
        </p:nvSpPr>
        <p:spPr>
          <a:xfrm>
            <a:off x="2921748" y="2171171"/>
            <a:ext cx="2163509" cy="1122817"/>
          </a:xfrm>
          <a:prstGeom prst="rect">
            <a:avLst/>
          </a:prstGeom>
        </p:spPr>
        <p:txBody>
          <a:bodyPr/>
          <a:lstStyle>
            <a:lvl1pPr algn="ctr">
              <a:defRPr sz="1400" b="1">
                <a:latin typeface="BdE Neue Helvetica 55 Roman" panose="020B0604020202020204" pitchFamily="34" charset="0"/>
              </a:defRPr>
            </a:lvl1pPr>
          </a:lstStyle>
          <a:p>
            <a:pPr lvl="0"/>
            <a:r>
              <a:rPr lang="es-ES" dirty="0" smtClean="0"/>
              <a:t>Editar el estilo de texto</a:t>
            </a:r>
            <a:endParaRPr lang="es-ES" dirty="0"/>
          </a:p>
        </p:txBody>
      </p:sp>
      <p:sp>
        <p:nvSpPr>
          <p:cNvPr id="39" name="Marcador de texto 10"/>
          <p:cNvSpPr>
            <a:spLocks noGrp="1"/>
          </p:cNvSpPr>
          <p:nvPr>
            <p:ph type="body" sz="quarter" idx="13" hasCustomPrompt="1"/>
          </p:nvPr>
        </p:nvSpPr>
        <p:spPr>
          <a:xfrm>
            <a:off x="2921747" y="1809312"/>
            <a:ext cx="2163509" cy="288032"/>
          </a:xfrm>
          <a:prstGeom prst="rect">
            <a:avLst/>
          </a:prstGeom>
        </p:spPr>
        <p:txBody>
          <a:bodyPr/>
          <a:lstStyle>
            <a:lvl1pPr algn="ctr">
              <a:defRPr sz="1400" b="1">
                <a:solidFill>
                  <a:srgbClr val="B35C48"/>
                </a:solidFill>
                <a:latin typeface="BdE Neue Helvetica 55 Roman" panose="020B0604020202020204" pitchFamily="34" charset="0"/>
              </a:defRPr>
            </a:lvl1pPr>
          </a:lstStyle>
          <a:p>
            <a:pPr lvl="0"/>
            <a:r>
              <a:rPr lang="es-ES" smtClean="0"/>
              <a:t>Título</a:t>
            </a:r>
          </a:p>
        </p:txBody>
      </p:sp>
      <p:sp>
        <p:nvSpPr>
          <p:cNvPr id="40" name="Marcador de texto 19"/>
          <p:cNvSpPr>
            <a:spLocks noGrp="1"/>
          </p:cNvSpPr>
          <p:nvPr>
            <p:ph type="body" sz="quarter" idx="15"/>
          </p:nvPr>
        </p:nvSpPr>
        <p:spPr>
          <a:xfrm>
            <a:off x="7118579" y="2162168"/>
            <a:ext cx="2163509" cy="1122817"/>
          </a:xfrm>
          <a:prstGeom prst="rect">
            <a:avLst/>
          </a:prstGeom>
        </p:spPr>
        <p:txBody>
          <a:bodyPr/>
          <a:lstStyle>
            <a:lvl1pPr algn="ctr">
              <a:defRPr sz="1400" b="1">
                <a:latin typeface="BdE Neue Helvetica 55 Roman" panose="020B0604020202020204" pitchFamily="34" charset="0"/>
              </a:defRPr>
            </a:lvl1pPr>
          </a:lstStyle>
          <a:p>
            <a:pPr lvl="0"/>
            <a:r>
              <a:rPr lang="es-ES" dirty="0" smtClean="0"/>
              <a:t>Editar el estilo de texto</a:t>
            </a:r>
            <a:endParaRPr lang="es-ES" dirty="0"/>
          </a:p>
        </p:txBody>
      </p:sp>
      <p:sp>
        <p:nvSpPr>
          <p:cNvPr id="41" name="Marcador de texto 10"/>
          <p:cNvSpPr>
            <a:spLocks noGrp="1"/>
          </p:cNvSpPr>
          <p:nvPr>
            <p:ph type="body" sz="quarter" idx="16" hasCustomPrompt="1"/>
          </p:nvPr>
        </p:nvSpPr>
        <p:spPr>
          <a:xfrm>
            <a:off x="7118579" y="1800309"/>
            <a:ext cx="2142472" cy="288032"/>
          </a:xfrm>
          <a:prstGeom prst="rect">
            <a:avLst/>
          </a:prstGeom>
        </p:spPr>
        <p:txBody>
          <a:bodyPr/>
          <a:lstStyle>
            <a:lvl1pPr algn="ctr">
              <a:defRPr sz="1400" b="1">
                <a:solidFill>
                  <a:srgbClr val="B35C48"/>
                </a:solidFill>
                <a:latin typeface="BdE Neue Helvetica 55 Roman" panose="020B0604020202020204" pitchFamily="34" charset="0"/>
              </a:defRPr>
            </a:lvl1pPr>
          </a:lstStyle>
          <a:p>
            <a:pPr lvl="0"/>
            <a:r>
              <a:rPr lang="es-ES" smtClean="0"/>
              <a:t>Título</a:t>
            </a:r>
          </a:p>
        </p:txBody>
      </p:sp>
      <p:sp>
        <p:nvSpPr>
          <p:cNvPr id="42" name="Marcador de texto 19"/>
          <p:cNvSpPr>
            <a:spLocks noGrp="1"/>
          </p:cNvSpPr>
          <p:nvPr>
            <p:ph type="body" sz="quarter" idx="17"/>
          </p:nvPr>
        </p:nvSpPr>
        <p:spPr>
          <a:xfrm>
            <a:off x="838088" y="4372562"/>
            <a:ext cx="2163509" cy="1122817"/>
          </a:xfrm>
          <a:prstGeom prst="rect">
            <a:avLst/>
          </a:prstGeom>
        </p:spPr>
        <p:txBody>
          <a:bodyPr/>
          <a:lstStyle>
            <a:lvl1pPr algn="ctr">
              <a:defRPr sz="1400" b="1">
                <a:latin typeface="BdE Neue Helvetica 55 Roman" panose="020B0604020202020204" pitchFamily="34" charset="0"/>
              </a:defRPr>
            </a:lvl1pPr>
          </a:lstStyle>
          <a:p>
            <a:pPr lvl="0"/>
            <a:r>
              <a:rPr lang="es-ES" dirty="0" smtClean="0"/>
              <a:t>Editar el estilo de texto</a:t>
            </a:r>
            <a:endParaRPr lang="es-ES" dirty="0"/>
          </a:p>
        </p:txBody>
      </p:sp>
      <p:sp>
        <p:nvSpPr>
          <p:cNvPr id="43" name="Marcador de texto 10"/>
          <p:cNvSpPr>
            <a:spLocks noGrp="1"/>
          </p:cNvSpPr>
          <p:nvPr>
            <p:ph type="body" sz="quarter" idx="18" hasCustomPrompt="1"/>
          </p:nvPr>
        </p:nvSpPr>
        <p:spPr>
          <a:xfrm>
            <a:off x="838088" y="4010703"/>
            <a:ext cx="2142472" cy="288032"/>
          </a:xfrm>
          <a:prstGeom prst="rect">
            <a:avLst/>
          </a:prstGeom>
        </p:spPr>
        <p:txBody>
          <a:bodyPr/>
          <a:lstStyle>
            <a:lvl1pPr algn="ctr">
              <a:defRPr sz="1400" b="1">
                <a:solidFill>
                  <a:srgbClr val="B35C48"/>
                </a:solidFill>
                <a:latin typeface="BdE Neue Helvetica 55 Roman" panose="020B0604020202020204" pitchFamily="34" charset="0"/>
              </a:defRPr>
            </a:lvl1pPr>
          </a:lstStyle>
          <a:p>
            <a:pPr lvl="0"/>
            <a:r>
              <a:rPr lang="es-ES" smtClean="0"/>
              <a:t>Título</a:t>
            </a:r>
          </a:p>
        </p:txBody>
      </p:sp>
      <p:sp>
        <p:nvSpPr>
          <p:cNvPr id="44" name="Marcador de texto 19"/>
          <p:cNvSpPr>
            <a:spLocks noGrp="1"/>
          </p:cNvSpPr>
          <p:nvPr>
            <p:ph type="body" sz="quarter" idx="19"/>
          </p:nvPr>
        </p:nvSpPr>
        <p:spPr>
          <a:xfrm>
            <a:off x="5087159" y="4394416"/>
            <a:ext cx="2163509" cy="1122817"/>
          </a:xfrm>
          <a:prstGeom prst="rect">
            <a:avLst/>
          </a:prstGeom>
        </p:spPr>
        <p:txBody>
          <a:bodyPr/>
          <a:lstStyle>
            <a:lvl1pPr algn="ctr">
              <a:defRPr sz="1400" b="1">
                <a:latin typeface="BdE Neue Helvetica 55 Roman" panose="020B0604020202020204" pitchFamily="34" charset="0"/>
              </a:defRPr>
            </a:lvl1pPr>
          </a:lstStyle>
          <a:p>
            <a:pPr lvl="0"/>
            <a:r>
              <a:rPr lang="es-ES" dirty="0" smtClean="0"/>
              <a:t>Editar el estilo de texto</a:t>
            </a:r>
            <a:endParaRPr lang="es-ES" dirty="0"/>
          </a:p>
        </p:txBody>
      </p:sp>
      <p:sp>
        <p:nvSpPr>
          <p:cNvPr id="45" name="Marcador de texto 10"/>
          <p:cNvSpPr>
            <a:spLocks noGrp="1"/>
          </p:cNvSpPr>
          <p:nvPr>
            <p:ph type="body" sz="quarter" idx="20" hasCustomPrompt="1"/>
          </p:nvPr>
        </p:nvSpPr>
        <p:spPr>
          <a:xfrm>
            <a:off x="5087159" y="4032557"/>
            <a:ext cx="2163510" cy="288032"/>
          </a:xfrm>
          <a:prstGeom prst="rect">
            <a:avLst/>
          </a:prstGeom>
        </p:spPr>
        <p:txBody>
          <a:bodyPr/>
          <a:lstStyle>
            <a:lvl1pPr algn="ctr">
              <a:defRPr sz="1400" b="1">
                <a:solidFill>
                  <a:srgbClr val="B35C48"/>
                </a:solidFill>
                <a:latin typeface="BdE Neue Helvetica 55 Roman" panose="020B0604020202020204" pitchFamily="34" charset="0"/>
              </a:defRPr>
            </a:lvl1pPr>
          </a:lstStyle>
          <a:p>
            <a:pPr lvl="0"/>
            <a:r>
              <a:rPr lang="es-ES" smtClean="0"/>
              <a:t>Título</a:t>
            </a:r>
          </a:p>
        </p:txBody>
      </p:sp>
      <p:sp>
        <p:nvSpPr>
          <p:cNvPr id="46" name="Marcador de texto 19"/>
          <p:cNvSpPr>
            <a:spLocks noGrp="1"/>
          </p:cNvSpPr>
          <p:nvPr>
            <p:ph type="body" sz="quarter" idx="21"/>
          </p:nvPr>
        </p:nvSpPr>
        <p:spPr>
          <a:xfrm>
            <a:off x="9145506" y="4394416"/>
            <a:ext cx="2163509" cy="1122817"/>
          </a:xfrm>
          <a:prstGeom prst="rect">
            <a:avLst/>
          </a:prstGeom>
        </p:spPr>
        <p:txBody>
          <a:bodyPr/>
          <a:lstStyle>
            <a:lvl1pPr algn="ctr">
              <a:defRPr sz="1400" b="1">
                <a:latin typeface="BdE Neue Helvetica 55 Roman" panose="020B0604020202020204" pitchFamily="34" charset="0"/>
              </a:defRPr>
            </a:lvl1pPr>
          </a:lstStyle>
          <a:p>
            <a:pPr lvl="0"/>
            <a:r>
              <a:rPr lang="es-ES" dirty="0" smtClean="0"/>
              <a:t>Editar el estilo de texto</a:t>
            </a:r>
            <a:endParaRPr lang="es-ES" dirty="0"/>
          </a:p>
        </p:txBody>
      </p:sp>
      <p:sp>
        <p:nvSpPr>
          <p:cNvPr id="47" name="Marcador de texto 10"/>
          <p:cNvSpPr>
            <a:spLocks noGrp="1"/>
          </p:cNvSpPr>
          <p:nvPr>
            <p:ph type="body" sz="quarter" idx="22" hasCustomPrompt="1"/>
          </p:nvPr>
        </p:nvSpPr>
        <p:spPr>
          <a:xfrm>
            <a:off x="9145504" y="4032557"/>
            <a:ext cx="2163511" cy="288032"/>
          </a:xfrm>
          <a:prstGeom prst="rect">
            <a:avLst/>
          </a:prstGeom>
        </p:spPr>
        <p:txBody>
          <a:bodyPr/>
          <a:lstStyle>
            <a:lvl1pPr algn="ctr">
              <a:defRPr sz="1400" b="1">
                <a:solidFill>
                  <a:srgbClr val="B35C48"/>
                </a:solidFill>
                <a:latin typeface="BdE Neue Helvetica 55 Roman" panose="020B0604020202020204" pitchFamily="34" charset="0"/>
              </a:defRPr>
            </a:lvl1pPr>
          </a:lstStyle>
          <a:p>
            <a:pPr lvl="0"/>
            <a:r>
              <a:rPr lang="es-ES" smtClean="0"/>
              <a:t>Título</a:t>
            </a:r>
          </a:p>
        </p:txBody>
      </p:sp>
      <p:sp>
        <p:nvSpPr>
          <p:cNvPr id="51" name="Marcador de texto 19"/>
          <p:cNvSpPr>
            <a:spLocks noGrp="1"/>
          </p:cNvSpPr>
          <p:nvPr>
            <p:ph type="body" sz="quarter" idx="23" hasCustomPrompt="1"/>
          </p:nvPr>
        </p:nvSpPr>
        <p:spPr>
          <a:xfrm>
            <a:off x="1421379" y="2416902"/>
            <a:ext cx="1110388" cy="359633"/>
          </a:xfrm>
          <a:prstGeom prst="rect">
            <a:avLst/>
          </a:prstGeom>
        </p:spPr>
        <p:txBody>
          <a:bodyPr anchor="ctr"/>
          <a:lstStyle>
            <a:lvl1pPr algn="ctr">
              <a:defRPr sz="1600">
                <a:latin typeface="BdE Neue Helvetica 55 Roman" panose="020B0604020202020204" pitchFamily="34" charset="0"/>
              </a:defRPr>
            </a:lvl1pPr>
          </a:lstStyle>
          <a:p>
            <a:pPr lvl="0"/>
            <a:r>
              <a:rPr lang="es-ES_tradnl" smtClean="0"/>
              <a:t>0000</a:t>
            </a:r>
            <a:endParaRPr lang="es-ES"/>
          </a:p>
        </p:txBody>
      </p:sp>
      <p:sp>
        <p:nvSpPr>
          <p:cNvPr id="54" name="Marcador de texto 19"/>
          <p:cNvSpPr>
            <a:spLocks noGrp="1"/>
          </p:cNvSpPr>
          <p:nvPr>
            <p:ph type="body" sz="quarter" idx="24" hasCustomPrompt="1"/>
          </p:nvPr>
        </p:nvSpPr>
        <p:spPr>
          <a:xfrm>
            <a:off x="5540805" y="2416902"/>
            <a:ext cx="1110388" cy="359633"/>
          </a:xfrm>
          <a:prstGeom prst="rect">
            <a:avLst/>
          </a:prstGeom>
        </p:spPr>
        <p:txBody>
          <a:bodyPr anchor="ctr"/>
          <a:lstStyle>
            <a:lvl1pPr algn="ctr">
              <a:defRPr sz="1600">
                <a:latin typeface="BdE Neue Helvetica 55 Roman" panose="020B0604020202020204" pitchFamily="34" charset="0"/>
              </a:defRPr>
            </a:lvl1pPr>
          </a:lstStyle>
          <a:p>
            <a:pPr lvl="0"/>
            <a:r>
              <a:rPr lang="es-ES_tradnl" smtClean="0"/>
              <a:t>0000</a:t>
            </a:r>
            <a:endParaRPr lang="es-ES"/>
          </a:p>
        </p:txBody>
      </p:sp>
      <p:sp>
        <p:nvSpPr>
          <p:cNvPr id="58" name="Marcador de texto 19"/>
          <p:cNvSpPr>
            <a:spLocks noGrp="1"/>
          </p:cNvSpPr>
          <p:nvPr>
            <p:ph type="body" sz="quarter" idx="25" hasCustomPrompt="1"/>
          </p:nvPr>
        </p:nvSpPr>
        <p:spPr>
          <a:xfrm>
            <a:off x="9661547" y="2400740"/>
            <a:ext cx="1110388" cy="359633"/>
          </a:xfrm>
          <a:prstGeom prst="rect">
            <a:avLst/>
          </a:prstGeom>
        </p:spPr>
        <p:txBody>
          <a:bodyPr anchor="ctr"/>
          <a:lstStyle>
            <a:lvl1pPr algn="ctr">
              <a:defRPr sz="1600">
                <a:latin typeface="BdE Neue Helvetica 55 Roman" panose="020B0604020202020204" pitchFamily="34" charset="0"/>
              </a:defRPr>
            </a:lvl1pPr>
          </a:lstStyle>
          <a:p>
            <a:pPr lvl="0"/>
            <a:r>
              <a:rPr lang="es-ES_tradnl" smtClean="0"/>
              <a:t>0000</a:t>
            </a:r>
            <a:endParaRPr lang="es-ES"/>
          </a:p>
        </p:txBody>
      </p:sp>
      <p:sp>
        <p:nvSpPr>
          <p:cNvPr id="59" name="Marcador de texto 19"/>
          <p:cNvSpPr>
            <a:spLocks noGrp="1"/>
          </p:cNvSpPr>
          <p:nvPr>
            <p:ph type="body" sz="quarter" idx="26" hasCustomPrompt="1"/>
          </p:nvPr>
        </p:nvSpPr>
        <p:spPr>
          <a:xfrm>
            <a:off x="3466619" y="4576726"/>
            <a:ext cx="1110388" cy="359633"/>
          </a:xfrm>
          <a:prstGeom prst="rect">
            <a:avLst/>
          </a:prstGeom>
        </p:spPr>
        <p:txBody>
          <a:bodyPr anchor="ctr"/>
          <a:lstStyle>
            <a:lvl1pPr algn="ctr">
              <a:defRPr sz="1600">
                <a:latin typeface="BdE Neue Helvetica 55 Roman" panose="020B0604020202020204" pitchFamily="34" charset="0"/>
              </a:defRPr>
            </a:lvl1pPr>
          </a:lstStyle>
          <a:p>
            <a:pPr lvl="0"/>
            <a:r>
              <a:rPr lang="es-ES_tradnl" smtClean="0"/>
              <a:t>0000</a:t>
            </a:r>
            <a:endParaRPr lang="es-ES"/>
          </a:p>
        </p:txBody>
      </p:sp>
      <p:sp>
        <p:nvSpPr>
          <p:cNvPr id="64" name="Marcador de texto 19"/>
          <p:cNvSpPr>
            <a:spLocks noGrp="1"/>
          </p:cNvSpPr>
          <p:nvPr>
            <p:ph type="body" sz="quarter" idx="27" hasCustomPrompt="1"/>
          </p:nvPr>
        </p:nvSpPr>
        <p:spPr>
          <a:xfrm>
            <a:off x="7611262" y="4556565"/>
            <a:ext cx="1110388" cy="359633"/>
          </a:xfrm>
          <a:prstGeom prst="rect">
            <a:avLst/>
          </a:prstGeom>
        </p:spPr>
        <p:txBody>
          <a:bodyPr anchor="ctr"/>
          <a:lstStyle>
            <a:lvl1pPr algn="ctr">
              <a:defRPr sz="1600">
                <a:latin typeface="BdE Neue Helvetica 55 Roman" panose="020B0604020202020204" pitchFamily="34" charset="0"/>
              </a:defRPr>
            </a:lvl1pPr>
          </a:lstStyle>
          <a:p>
            <a:pPr lvl="0"/>
            <a:r>
              <a:rPr lang="es-ES_tradnl" smtClean="0"/>
              <a:t>0000</a:t>
            </a:r>
            <a:endParaRPr lang="es-ES"/>
          </a:p>
        </p:txBody>
      </p:sp>
      <p:sp>
        <p:nvSpPr>
          <p:cNvPr id="73" name="Marcador de texto 3"/>
          <p:cNvSpPr>
            <a:spLocks noGrp="1"/>
          </p:cNvSpPr>
          <p:nvPr>
            <p:ph type="body" sz="quarter" idx="12" hasCustomPrompt="1"/>
          </p:nvPr>
        </p:nvSpPr>
        <p:spPr>
          <a:xfrm>
            <a:off x="292329" y="441192"/>
            <a:ext cx="8491971" cy="288001"/>
          </a:xfrm>
          <a:prstGeom prst="rect">
            <a:avLst/>
          </a:prstGeom>
        </p:spPr>
        <p:txBody>
          <a:bodyPr/>
          <a:lstStyle>
            <a:lvl1pPr>
              <a:defRPr sz="1600" b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s-ES" smtClean="0"/>
              <a:t>Subtítulo</a:t>
            </a:r>
            <a:endParaRPr lang="es-ES"/>
          </a:p>
        </p:txBody>
      </p:sp>
      <p:sp>
        <p:nvSpPr>
          <p:cNvPr id="50" name="Shape 5990" descr=" " title=" "/>
          <p:cNvSpPr/>
          <p:nvPr userDrawn="1"/>
        </p:nvSpPr>
        <p:spPr>
          <a:xfrm rot="2700000">
            <a:off x="5969517" y="3530146"/>
            <a:ext cx="264869" cy="264869"/>
          </a:xfrm>
          <a:prstGeom prst="diamond">
            <a:avLst/>
          </a:prstGeom>
          <a:solidFill>
            <a:schemeClr val="accent1">
              <a:lumMod val="60000"/>
              <a:lumOff val="40000"/>
            </a:schemeClr>
          </a:solidFill>
          <a:ln w="12700">
            <a:miter lim="400000"/>
          </a:ln>
        </p:spPr>
        <p:txBody>
          <a:bodyPr lIns="34289" rIns="3428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sz="1350">
              <a:latin typeface="+mj-lt"/>
            </a:endParaRPr>
          </a:p>
        </p:txBody>
      </p:sp>
      <p:sp>
        <p:nvSpPr>
          <p:cNvPr id="55" name="Shape 5988" descr=" " title=" "/>
          <p:cNvSpPr/>
          <p:nvPr userDrawn="1"/>
        </p:nvSpPr>
        <p:spPr>
          <a:xfrm rot="2700000">
            <a:off x="1840317" y="3530146"/>
            <a:ext cx="264869" cy="264869"/>
          </a:xfrm>
          <a:prstGeom prst="diamond">
            <a:avLst/>
          </a:prstGeom>
          <a:solidFill>
            <a:schemeClr val="accent1">
              <a:lumMod val="60000"/>
              <a:lumOff val="40000"/>
            </a:schemeClr>
          </a:solidFill>
          <a:ln w="12700">
            <a:miter lim="400000"/>
          </a:ln>
        </p:spPr>
        <p:txBody>
          <a:bodyPr lIns="34289" rIns="3428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sz="1350">
              <a:latin typeface="+mj-lt"/>
            </a:endParaRPr>
          </a:p>
        </p:txBody>
      </p:sp>
      <p:sp>
        <p:nvSpPr>
          <p:cNvPr id="56" name="Shape 5991" descr=" " title=" "/>
          <p:cNvSpPr/>
          <p:nvPr userDrawn="1"/>
        </p:nvSpPr>
        <p:spPr>
          <a:xfrm rot="2726365">
            <a:off x="8027190" y="3530146"/>
            <a:ext cx="264869" cy="264869"/>
          </a:xfrm>
          <a:prstGeom prst="diamond">
            <a:avLst/>
          </a:prstGeom>
          <a:solidFill>
            <a:srgbClr val="858585"/>
          </a:solidFill>
          <a:ln w="12700">
            <a:miter lim="400000"/>
          </a:ln>
        </p:spPr>
        <p:txBody>
          <a:bodyPr lIns="34289" rIns="3428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sz="1350">
              <a:latin typeface="+mj-lt"/>
            </a:endParaRPr>
          </a:p>
        </p:txBody>
      </p:sp>
      <p:sp>
        <p:nvSpPr>
          <p:cNvPr id="60" name="Shape 5989" descr=" " title=" "/>
          <p:cNvSpPr/>
          <p:nvPr userDrawn="1"/>
        </p:nvSpPr>
        <p:spPr>
          <a:xfrm rot="2700000">
            <a:off x="3881353" y="3530146"/>
            <a:ext cx="264869" cy="264869"/>
          </a:xfrm>
          <a:prstGeom prst="diamond">
            <a:avLst/>
          </a:prstGeom>
          <a:solidFill>
            <a:srgbClr val="858585"/>
          </a:solidFill>
          <a:ln w="12700">
            <a:miter lim="400000"/>
          </a:ln>
        </p:spPr>
        <p:txBody>
          <a:bodyPr lIns="34289" rIns="3428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sz="1350">
              <a:latin typeface="+mj-lt"/>
            </a:endParaRPr>
          </a:p>
        </p:txBody>
      </p:sp>
      <p:sp>
        <p:nvSpPr>
          <p:cNvPr id="61" name="Shape 5992" descr=" " title=" "/>
          <p:cNvSpPr/>
          <p:nvPr userDrawn="1"/>
        </p:nvSpPr>
        <p:spPr>
          <a:xfrm rot="2700000">
            <a:off x="10096754" y="3530146"/>
            <a:ext cx="264869" cy="264869"/>
          </a:xfrm>
          <a:prstGeom prst="diamond">
            <a:avLst/>
          </a:prstGeom>
          <a:solidFill>
            <a:schemeClr val="accent1">
              <a:lumMod val="60000"/>
              <a:lumOff val="40000"/>
            </a:schemeClr>
          </a:solidFill>
          <a:ln w="12700">
            <a:miter lim="400000"/>
          </a:ln>
        </p:spPr>
        <p:txBody>
          <a:bodyPr lIns="34289" rIns="3428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sz="1350">
              <a:latin typeface="+mj-lt"/>
            </a:endParaRPr>
          </a:p>
        </p:txBody>
      </p:sp>
      <p:sp>
        <p:nvSpPr>
          <p:cNvPr id="52" name="Marcador de texto 4"/>
          <p:cNvSpPr>
            <a:spLocks noGrp="1"/>
          </p:cNvSpPr>
          <p:nvPr>
            <p:ph type="body" sz="quarter" idx="11" hasCustomPrompt="1"/>
          </p:nvPr>
        </p:nvSpPr>
        <p:spPr>
          <a:xfrm>
            <a:off x="247330" y="6526649"/>
            <a:ext cx="7144814" cy="258063"/>
          </a:xfrm>
          <a:prstGeom prst="rect">
            <a:avLst/>
          </a:prstGeom>
        </p:spPr>
        <p:txBody>
          <a:bodyPr/>
          <a:lstStyle>
            <a:lvl1pPr>
              <a:defRPr sz="900" cap="all" baseline="0"/>
            </a:lvl1pPr>
          </a:lstStyle>
          <a:p>
            <a:pPr lvl="0"/>
            <a:r>
              <a:rPr lang="es-ES" dirty="0" smtClean="0"/>
              <a:t>NOMBRE DEL DEPARTAMENTO</a:t>
            </a:r>
            <a:endParaRPr lang="es-ES_tradnl" dirty="0"/>
          </a:p>
        </p:txBody>
      </p:sp>
      <p:sp>
        <p:nvSpPr>
          <p:cNvPr id="57" name="Título 1"/>
          <p:cNvSpPr>
            <a:spLocks noGrp="1"/>
          </p:cNvSpPr>
          <p:nvPr>
            <p:ph type="title" hasCustomPrompt="1"/>
          </p:nvPr>
        </p:nvSpPr>
        <p:spPr>
          <a:xfrm>
            <a:off x="292327" y="140279"/>
            <a:ext cx="8491972" cy="282859"/>
          </a:xfrm>
          <a:prstGeom prst="rect">
            <a:avLst/>
          </a:prstGeom>
        </p:spPr>
        <p:txBody>
          <a:bodyPr/>
          <a:lstStyle>
            <a:lvl1pPr>
              <a:defRPr sz="1800" b="1" cap="all" baseline="0">
                <a:solidFill>
                  <a:schemeClr val="bg1"/>
                </a:solidFill>
              </a:defRPr>
            </a:lvl1pPr>
          </a:lstStyle>
          <a:p>
            <a:r>
              <a:rPr lang="es-ES_tradnl" dirty="0" smtClean="0"/>
              <a:t>ESCRIBE TÍTULO AQUÍ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562195144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.Gráfico_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11178497" y="6479885"/>
            <a:ext cx="632987" cy="304827"/>
          </a:xfrm>
          <a:prstGeom prst="rect">
            <a:avLst/>
          </a:prstGeom>
        </p:spPr>
        <p:txBody>
          <a:bodyPr/>
          <a:lstStyle>
            <a:lvl1pPr algn="r">
              <a:defRPr sz="1200">
                <a:latin typeface="BdE Neue Helvetica 55 Roman" panose="020B0604020202020204" pitchFamily="34" charset="0"/>
              </a:defRPr>
            </a:lvl1pPr>
          </a:lstStyle>
          <a:p>
            <a:fld id="{A58C8573-A6E0-47AA-817A-34AF5765DF85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8976320" y="6500618"/>
            <a:ext cx="2112235" cy="288827"/>
          </a:xfrm>
          <a:prstGeom prst="rect">
            <a:avLst/>
          </a:prstGeom>
        </p:spPr>
        <p:txBody>
          <a:bodyPr/>
          <a:lstStyle>
            <a:lvl1pPr algn="r">
              <a:defRPr sz="1000" b="1">
                <a:solidFill>
                  <a:srgbClr val="B35C48"/>
                </a:solidFill>
                <a:latin typeface="BdE Neue Helvetica 55 Roman" panose="020B0604020202020204" pitchFamily="34" charset="0"/>
              </a:defRPr>
            </a:lvl1pPr>
          </a:lstStyle>
          <a:p>
            <a:r>
              <a:rPr lang="es-ES_tradnl" smtClean="0"/>
              <a:t>USO INTERNO</a:t>
            </a:r>
            <a:endParaRPr lang="es-ES"/>
          </a:p>
        </p:txBody>
      </p:sp>
      <p:sp>
        <p:nvSpPr>
          <p:cNvPr id="8" name="Marcador de texto 3"/>
          <p:cNvSpPr>
            <a:spLocks noGrp="1"/>
          </p:cNvSpPr>
          <p:nvPr>
            <p:ph type="body" sz="quarter" idx="12" hasCustomPrompt="1"/>
          </p:nvPr>
        </p:nvSpPr>
        <p:spPr>
          <a:xfrm>
            <a:off x="292329" y="441192"/>
            <a:ext cx="8491971" cy="288001"/>
          </a:xfrm>
          <a:prstGeom prst="rect">
            <a:avLst/>
          </a:prstGeom>
        </p:spPr>
        <p:txBody>
          <a:bodyPr/>
          <a:lstStyle>
            <a:lvl1pPr>
              <a:defRPr sz="1600" b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s-ES" smtClean="0"/>
              <a:t>Subtítulo</a:t>
            </a:r>
            <a:endParaRPr lang="es-ES"/>
          </a:p>
        </p:txBody>
      </p:sp>
      <p:sp>
        <p:nvSpPr>
          <p:cNvPr id="9" name="Marcador de gráfico 2"/>
          <p:cNvSpPr>
            <a:spLocks noGrp="1"/>
          </p:cNvSpPr>
          <p:nvPr>
            <p:ph type="chart" sz="quarter" idx="13"/>
          </p:nvPr>
        </p:nvSpPr>
        <p:spPr>
          <a:xfrm>
            <a:off x="1487488" y="1280957"/>
            <a:ext cx="9313035" cy="3108368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endParaRPr lang="es-ES" dirty="0"/>
          </a:p>
        </p:txBody>
      </p:sp>
      <p:sp>
        <p:nvSpPr>
          <p:cNvPr id="13" name="Marcador de texto 4"/>
          <p:cNvSpPr>
            <a:spLocks noGrp="1"/>
          </p:cNvSpPr>
          <p:nvPr>
            <p:ph type="body" sz="quarter" idx="11" hasCustomPrompt="1"/>
          </p:nvPr>
        </p:nvSpPr>
        <p:spPr>
          <a:xfrm>
            <a:off x="247330" y="6526649"/>
            <a:ext cx="7144814" cy="258063"/>
          </a:xfrm>
          <a:prstGeom prst="rect">
            <a:avLst/>
          </a:prstGeom>
        </p:spPr>
        <p:txBody>
          <a:bodyPr/>
          <a:lstStyle>
            <a:lvl1pPr>
              <a:defRPr sz="900" cap="all" baseline="0"/>
            </a:lvl1pPr>
          </a:lstStyle>
          <a:p>
            <a:pPr lvl="0"/>
            <a:r>
              <a:rPr lang="es-ES" dirty="0" smtClean="0"/>
              <a:t>NOMBRE DEL DEPARTAMENTO</a:t>
            </a:r>
            <a:endParaRPr lang="es-ES_tradnl" dirty="0"/>
          </a:p>
        </p:txBody>
      </p:sp>
      <p:sp>
        <p:nvSpPr>
          <p:cNvPr id="14" name="Título 1"/>
          <p:cNvSpPr>
            <a:spLocks noGrp="1"/>
          </p:cNvSpPr>
          <p:nvPr>
            <p:ph type="title" hasCustomPrompt="1"/>
          </p:nvPr>
        </p:nvSpPr>
        <p:spPr>
          <a:xfrm>
            <a:off x="292327" y="140279"/>
            <a:ext cx="8491972" cy="282859"/>
          </a:xfrm>
          <a:prstGeom prst="rect">
            <a:avLst/>
          </a:prstGeom>
        </p:spPr>
        <p:txBody>
          <a:bodyPr/>
          <a:lstStyle>
            <a:lvl1pPr>
              <a:defRPr sz="1800" b="1" cap="all" baseline="0">
                <a:solidFill>
                  <a:schemeClr val="bg1"/>
                </a:solidFill>
              </a:defRPr>
            </a:lvl1pPr>
          </a:lstStyle>
          <a:p>
            <a:r>
              <a:rPr lang="es-ES_tradnl" dirty="0" smtClean="0"/>
              <a:t>ESCRIBE TÍTULO AQUÍ</a:t>
            </a:r>
            <a:endParaRPr lang="es-ES_tradnl" dirty="0"/>
          </a:p>
        </p:txBody>
      </p:sp>
      <p:sp>
        <p:nvSpPr>
          <p:cNvPr id="10" name="Marcador de contenido 2"/>
          <p:cNvSpPr>
            <a:spLocks noGrp="1"/>
          </p:cNvSpPr>
          <p:nvPr>
            <p:ph sz="quarter" idx="17"/>
          </p:nvPr>
        </p:nvSpPr>
        <p:spPr>
          <a:xfrm>
            <a:off x="1487487" y="4610562"/>
            <a:ext cx="9313035" cy="1626750"/>
          </a:xfrm>
          <a:prstGeom prst="rect">
            <a:avLst/>
          </a:prstGeom>
        </p:spPr>
        <p:txBody>
          <a:bodyPr/>
          <a:lstStyle>
            <a:lvl1pPr>
              <a:lnSpc>
                <a:spcPts val="2160"/>
              </a:lnSpc>
              <a:spcBef>
                <a:spcPts val="0"/>
              </a:spcBef>
              <a:spcAft>
                <a:spcPts val="432"/>
              </a:spcAft>
              <a:defRPr sz="1800" b="1"/>
            </a:lvl1pPr>
            <a:lvl2pPr marL="540000">
              <a:lnSpc>
                <a:spcPts val="2160"/>
              </a:lnSpc>
              <a:spcBef>
                <a:spcPts val="0"/>
              </a:spcBef>
              <a:spcAft>
                <a:spcPts val="432"/>
              </a:spcAft>
              <a:defRPr sz="1800">
                <a:solidFill>
                  <a:srgbClr val="B35C48"/>
                </a:solidFill>
              </a:defRPr>
            </a:lvl2pPr>
            <a:lvl3pPr marL="990000">
              <a:lnSpc>
                <a:spcPts val="2160"/>
              </a:lnSpc>
              <a:spcBef>
                <a:spcPts val="0"/>
              </a:spcBef>
              <a:spcAft>
                <a:spcPts val="432"/>
              </a:spcAft>
              <a:defRPr sz="1800" i="1"/>
            </a:lvl3pPr>
            <a:lvl4pPr marL="1429200">
              <a:lnSpc>
                <a:spcPts val="2160"/>
              </a:lnSpc>
              <a:spcBef>
                <a:spcPts val="0"/>
              </a:spcBef>
              <a:spcAft>
                <a:spcPts val="432"/>
              </a:spcAft>
              <a:defRPr sz="1600"/>
            </a:lvl4pPr>
            <a:lvl5pPr marL="1882800">
              <a:lnSpc>
                <a:spcPts val="2160"/>
              </a:lnSpc>
              <a:spcBef>
                <a:spcPts val="0"/>
              </a:spcBef>
              <a:spcAft>
                <a:spcPts val="432"/>
              </a:spcAft>
              <a:defRPr sz="1600" i="1"/>
            </a:lvl5pPr>
          </a:lstStyle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566966451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.Gráfico_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11178497" y="6479885"/>
            <a:ext cx="632987" cy="304827"/>
          </a:xfrm>
          <a:prstGeom prst="rect">
            <a:avLst/>
          </a:prstGeom>
        </p:spPr>
        <p:txBody>
          <a:bodyPr/>
          <a:lstStyle>
            <a:lvl1pPr algn="r">
              <a:defRPr sz="1200">
                <a:latin typeface="BdE Neue Helvetica 55 Roman" panose="020B0604020202020204" pitchFamily="34" charset="0"/>
              </a:defRPr>
            </a:lvl1pPr>
          </a:lstStyle>
          <a:p>
            <a:fld id="{A58C8573-A6E0-47AA-817A-34AF5765DF85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9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8976320" y="6500618"/>
            <a:ext cx="2112235" cy="288827"/>
          </a:xfrm>
          <a:prstGeom prst="rect">
            <a:avLst/>
          </a:prstGeom>
        </p:spPr>
        <p:txBody>
          <a:bodyPr/>
          <a:lstStyle>
            <a:lvl1pPr algn="r">
              <a:defRPr sz="1000" b="1">
                <a:solidFill>
                  <a:srgbClr val="B35C48"/>
                </a:solidFill>
                <a:latin typeface="BdE Neue Helvetica 55 Roman" panose="020B0604020202020204" pitchFamily="34" charset="0"/>
              </a:defRPr>
            </a:lvl1pPr>
          </a:lstStyle>
          <a:p>
            <a:r>
              <a:rPr lang="es-ES_tradnl" smtClean="0"/>
              <a:t>USO INTERNO</a:t>
            </a:r>
            <a:endParaRPr lang="es-ES"/>
          </a:p>
        </p:txBody>
      </p:sp>
      <p:sp>
        <p:nvSpPr>
          <p:cNvPr id="10" name="Marcador de texto 3"/>
          <p:cNvSpPr>
            <a:spLocks noGrp="1"/>
          </p:cNvSpPr>
          <p:nvPr>
            <p:ph type="body" sz="quarter" idx="12" hasCustomPrompt="1"/>
          </p:nvPr>
        </p:nvSpPr>
        <p:spPr>
          <a:xfrm>
            <a:off x="292329" y="441192"/>
            <a:ext cx="8491971" cy="288001"/>
          </a:xfrm>
          <a:prstGeom prst="rect">
            <a:avLst/>
          </a:prstGeom>
        </p:spPr>
        <p:txBody>
          <a:bodyPr/>
          <a:lstStyle>
            <a:lvl1pPr>
              <a:defRPr sz="1600" b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s-ES" smtClean="0"/>
              <a:t>Subtítulo</a:t>
            </a:r>
            <a:endParaRPr lang="es-ES"/>
          </a:p>
        </p:txBody>
      </p:sp>
      <p:cxnSp>
        <p:nvCxnSpPr>
          <p:cNvPr id="14" name="Conector recto 13" descr=" " title=" "/>
          <p:cNvCxnSpPr/>
          <p:nvPr userDrawn="1"/>
        </p:nvCxnSpPr>
        <p:spPr>
          <a:xfrm>
            <a:off x="911424" y="3717032"/>
            <a:ext cx="4938624" cy="0"/>
          </a:xfrm>
          <a:prstGeom prst="line">
            <a:avLst/>
          </a:prstGeom>
          <a:ln>
            <a:solidFill>
              <a:srgbClr val="8585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Marcador de gráfico 2"/>
          <p:cNvSpPr>
            <a:spLocks noGrp="1"/>
          </p:cNvSpPr>
          <p:nvPr>
            <p:ph type="chart" sz="quarter" idx="13"/>
          </p:nvPr>
        </p:nvSpPr>
        <p:spPr>
          <a:xfrm>
            <a:off x="911424" y="1347218"/>
            <a:ext cx="4993216" cy="2009775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endParaRPr lang="es-ES"/>
          </a:p>
        </p:txBody>
      </p:sp>
      <p:sp>
        <p:nvSpPr>
          <p:cNvPr id="16" name="Marcador de gráfico 2"/>
          <p:cNvSpPr>
            <a:spLocks noGrp="1"/>
          </p:cNvSpPr>
          <p:nvPr>
            <p:ph type="chart" sz="quarter" idx="15"/>
          </p:nvPr>
        </p:nvSpPr>
        <p:spPr>
          <a:xfrm>
            <a:off x="911424" y="4114586"/>
            <a:ext cx="4993216" cy="2009775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endParaRPr lang="es-ES"/>
          </a:p>
        </p:txBody>
      </p:sp>
      <p:sp>
        <p:nvSpPr>
          <p:cNvPr id="17" name="Marcador de texto 4"/>
          <p:cNvSpPr>
            <a:spLocks noGrp="1"/>
          </p:cNvSpPr>
          <p:nvPr>
            <p:ph type="body" sz="quarter" idx="11" hasCustomPrompt="1"/>
          </p:nvPr>
        </p:nvSpPr>
        <p:spPr>
          <a:xfrm>
            <a:off x="247330" y="6526649"/>
            <a:ext cx="7144814" cy="258063"/>
          </a:xfrm>
          <a:prstGeom prst="rect">
            <a:avLst/>
          </a:prstGeom>
        </p:spPr>
        <p:txBody>
          <a:bodyPr/>
          <a:lstStyle>
            <a:lvl1pPr>
              <a:defRPr sz="900" cap="all" baseline="0"/>
            </a:lvl1pPr>
          </a:lstStyle>
          <a:p>
            <a:pPr lvl="0"/>
            <a:r>
              <a:rPr lang="es-ES" dirty="0" smtClean="0"/>
              <a:t>NOMBRE DEL DEPARTAMENTO</a:t>
            </a:r>
            <a:endParaRPr lang="es-ES_tradnl" dirty="0"/>
          </a:p>
        </p:txBody>
      </p:sp>
      <p:sp>
        <p:nvSpPr>
          <p:cNvPr id="18" name="Título 1"/>
          <p:cNvSpPr>
            <a:spLocks noGrp="1"/>
          </p:cNvSpPr>
          <p:nvPr>
            <p:ph type="title" hasCustomPrompt="1"/>
          </p:nvPr>
        </p:nvSpPr>
        <p:spPr>
          <a:xfrm>
            <a:off x="292327" y="140279"/>
            <a:ext cx="8491972" cy="282859"/>
          </a:xfrm>
          <a:prstGeom prst="rect">
            <a:avLst/>
          </a:prstGeom>
        </p:spPr>
        <p:txBody>
          <a:bodyPr/>
          <a:lstStyle>
            <a:lvl1pPr>
              <a:defRPr sz="1800" b="1" cap="all" baseline="0">
                <a:solidFill>
                  <a:schemeClr val="bg1"/>
                </a:solidFill>
              </a:defRPr>
            </a:lvl1pPr>
          </a:lstStyle>
          <a:p>
            <a:r>
              <a:rPr lang="es-ES_tradnl" dirty="0" smtClean="0"/>
              <a:t>ESCRIBE TÍTULO AQUÍ</a:t>
            </a:r>
            <a:endParaRPr lang="es-ES_tradnl" dirty="0"/>
          </a:p>
        </p:txBody>
      </p:sp>
      <p:sp>
        <p:nvSpPr>
          <p:cNvPr id="11" name="Marcador de contenido 2"/>
          <p:cNvSpPr>
            <a:spLocks noGrp="1"/>
          </p:cNvSpPr>
          <p:nvPr>
            <p:ph sz="quarter" idx="18"/>
          </p:nvPr>
        </p:nvSpPr>
        <p:spPr>
          <a:xfrm>
            <a:off x="6192010" y="1725884"/>
            <a:ext cx="5619474" cy="4079380"/>
          </a:xfrm>
          <a:prstGeom prst="rect">
            <a:avLst/>
          </a:prstGeom>
        </p:spPr>
        <p:txBody>
          <a:bodyPr/>
          <a:lstStyle>
            <a:lvl1pPr>
              <a:lnSpc>
                <a:spcPts val="2160"/>
              </a:lnSpc>
              <a:spcBef>
                <a:spcPts val="0"/>
              </a:spcBef>
              <a:spcAft>
                <a:spcPts val="432"/>
              </a:spcAft>
              <a:defRPr sz="1800" b="1"/>
            </a:lvl1pPr>
            <a:lvl2pPr marL="540000">
              <a:lnSpc>
                <a:spcPts val="2160"/>
              </a:lnSpc>
              <a:spcBef>
                <a:spcPts val="0"/>
              </a:spcBef>
              <a:spcAft>
                <a:spcPts val="432"/>
              </a:spcAft>
              <a:defRPr sz="1800">
                <a:solidFill>
                  <a:srgbClr val="B35C48"/>
                </a:solidFill>
              </a:defRPr>
            </a:lvl2pPr>
            <a:lvl3pPr marL="990000">
              <a:lnSpc>
                <a:spcPts val="2160"/>
              </a:lnSpc>
              <a:spcBef>
                <a:spcPts val="0"/>
              </a:spcBef>
              <a:spcAft>
                <a:spcPts val="432"/>
              </a:spcAft>
              <a:defRPr sz="1800" i="1"/>
            </a:lvl3pPr>
            <a:lvl4pPr marL="1429200">
              <a:lnSpc>
                <a:spcPts val="2160"/>
              </a:lnSpc>
              <a:spcBef>
                <a:spcPts val="0"/>
              </a:spcBef>
              <a:spcAft>
                <a:spcPts val="432"/>
              </a:spcAft>
              <a:defRPr sz="1600"/>
            </a:lvl4pPr>
            <a:lvl5pPr marL="1882800">
              <a:lnSpc>
                <a:spcPts val="2160"/>
              </a:lnSpc>
              <a:spcBef>
                <a:spcPts val="0"/>
              </a:spcBef>
              <a:spcAft>
                <a:spcPts val="432"/>
              </a:spcAft>
              <a:defRPr sz="1600" i="1"/>
            </a:lvl5pPr>
          </a:lstStyle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83897326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.Gráfico_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11177442" y="6479885"/>
            <a:ext cx="632987" cy="304827"/>
          </a:xfrm>
          <a:prstGeom prst="rect">
            <a:avLst/>
          </a:prstGeom>
        </p:spPr>
        <p:txBody>
          <a:bodyPr/>
          <a:lstStyle>
            <a:lvl1pPr algn="r">
              <a:defRPr sz="1200">
                <a:latin typeface="BdE Neue Helvetica 55 Roman" panose="020B0604020202020204" pitchFamily="34" charset="0"/>
              </a:defRPr>
            </a:lvl1pPr>
          </a:lstStyle>
          <a:p>
            <a:fld id="{A58C8573-A6E0-47AA-817A-34AF5765DF85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4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8976320" y="6500618"/>
            <a:ext cx="2112235" cy="288827"/>
          </a:xfrm>
          <a:prstGeom prst="rect">
            <a:avLst/>
          </a:prstGeom>
        </p:spPr>
        <p:txBody>
          <a:bodyPr/>
          <a:lstStyle>
            <a:lvl1pPr algn="r">
              <a:defRPr sz="1000" b="1">
                <a:solidFill>
                  <a:srgbClr val="B35C48"/>
                </a:solidFill>
                <a:latin typeface="BdE Neue Helvetica 55 Roman" panose="020B0604020202020204" pitchFamily="34" charset="0"/>
              </a:defRPr>
            </a:lvl1pPr>
          </a:lstStyle>
          <a:p>
            <a:r>
              <a:rPr lang="es-ES_tradnl" smtClean="0"/>
              <a:t>USO INTERNO</a:t>
            </a:r>
            <a:endParaRPr lang="es-ES"/>
          </a:p>
        </p:txBody>
      </p:sp>
      <p:sp>
        <p:nvSpPr>
          <p:cNvPr id="15" name="Marcador de texto 3"/>
          <p:cNvSpPr>
            <a:spLocks noGrp="1"/>
          </p:cNvSpPr>
          <p:nvPr>
            <p:ph type="body" sz="quarter" idx="12" hasCustomPrompt="1"/>
          </p:nvPr>
        </p:nvSpPr>
        <p:spPr>
          <a:xfrm>
            <a:off x="292329" y="441192"/>
            <a:ext cx="8491971" cy="288001"/>
          </a:xfrm>
          <a:prstGeom prst="rect">
            <a:avLst/>
          </a:prstGeom>
        </p:spPr>
        <p:txBody>
          <a:bodyPr/>
          <a:lstStyle>
            <a:lvl1pPr>
              <a:defRPr sz="1600" b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s-ES" smtClean="0"/>
              <a:t>Subtítulo</a:t>
            </a:r>
            <a:endParaRPr lang="es-ES"/>
          </a:p>
        </p:txBody>
      </p:sp>
      <p:sp>
        <p:nvSpPr>
          <p:cNvPr id="16" name="Marcador de gráfico 2"/>
          <p:cNvSpPr>
            <a:spLocks noGrp="1"/>
          </p:cNvSpPr>
          <p:nvPr>
            <p:ph type="chart" sz="quarter" idx="13"/>
          </p:nvPr>
        </p:nvSpPr>
        <p:spPr>
          <a:xfrm>
            <a:off x="911424" y="1347218"/>
            <a:ext cx="4993216" cy="2009775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endParaRPr lang="es-ES"/>
          </a:p>
        </p:txBody>
      </p:sp>
      <p:sp>
        <p:nvSpPr>
          <p:cNvPr id="17" name="Marcador de gráfico 2"/>
          <p:cNvSpPr>
            <a:spLocks noGrp="1"/>
          </p:cNvSpPr>
          <p:nvPr>
            <p:ph type="chart" sz="quarter" idx="14"/>
          </p:nvPr>
        </p:nvSpPr>
        <p:spPr>
          <a:xfrm>
            <a:off x="6287692" y="1347218"/>
            <a:ext cx="4993216" cy="2009775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endParaRPr lang="es-ES"/>
          </a:p>
        </p:txBody>
      </p:sp>
      <p:sp>
        <p:nvSpPr>
          <p:cNvPr id="18" name="Marcador de gráfico 2"/>
          <p:cNvSpPr>
            <a:spLocks noGrp="1"/>
          </p:cNvSpPr>
          <p:nvPr>
            <p:ph type="chart" sz="quarter" idx="15"/>
          </p:nvPr>
        </p:nvSpPr>
        <p:spPr>
          <a:xfrm>
            <a:off x="911424" y="4114586"/>
            <a:ext cx="4993216" cy="2009775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endParaRPr lang="es-ES"/>
          </a:p>
        </p:txBody>
      </p:sp>
      <p:cxnSp>
        <p:nvCxnSpPr>
          <p:cNvPr id="19" name="Conector recto 18" descr=" " title=" "/>
          <p:cNvCxnSpPr/>
          <p:nvPr userDrawn="1"/>
        </p:nvCxnSpPr>
        <p:spPr>
          <a:xfrm>
            <a:off x="966016" y="3717032"/>
            <a:ext cx="10273141" cy="0"/>
          </a:xfrm>
          <a:prstGeom prst="line">
            <a:avLst/>
          </a:prstGeom>
          <a:ln>
            <a:solidFill>
              <a:srgbClr val="8585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Marcador de texto 4"/>
          <p:cNvSpPr>
            <a:spLocks noGrp="1"/>
          </p:cNvSpPr>
          <p:nvPr>
            <p:ph type="body" sz="quarter" idx="11" hasCustomPrompt="1"/>
          </p:nvPr>
        </p:nvSpPr>
        <p:spPr>
          <a:xfrm>
            <a:off x="247330" y="6526649"/>
            <a:ext cx="7144814" cy="258063"/>
          </a:xfrm>
          <a:prstGeom prst="rect">
            <a:avLst/>
          </a:prstGeom>
        </p:spPr>
        <p:txBody>
          <a:bodyPr/>
          <a:lstStyle>
            <a:lvl1pPr>
              <a:defRPr sz="900" cap="all" baseline="0"/>
            </a:lvl1pPr>
          </a:lstStyle>
          <a:p>
            <a:pPr lvl="0"/>
            <a:r>
              <a:rPr lang="es-ES" dirty="0" smtClean="0"/>
              <a:t>NOMBRE DEL DEPARTAMENTO</a:t>
            </a:r>
            <a:endParaRPr lang="es-ES_tradnl" dirty="0"/>
          </a:p>
        </p:txBody>
      </p:sp>
      <p:sp>
        <p:nvSpPr>
          <p:cNvPr id="21" name="Título 1"/>
          <p:cNvSpPr>
            <a:spLocks noGrp="1"/>
          </p:cNvSpPr>
          <p:nvPr>
            <p:ph type="title" hasCustomPrompt="1"/>
          </p:nvPr>
        </p:nvSpPr>
        <p:spPr>
          <a:xfrm>
            <a:off x="292327" y="140279"/>
            <a:ext cx="8491972" cy="282859"/>
          </a:xfrm>
          <a:prstGeom prst="rect">
            <a:avLst/>
          </a:prstGeom>
        </p:spPr>
        <p:txBody>
          <a:bodyPr/>
          <a:lstStyle>
            <a:lvl1pPr>
              <a:defRPr sz="1800" b="1" cap="all" baseline="0">
                <a:solidFill>
                  <a:schemeClr val="bg1"/>
                </a:solidFill>
              </a:defRPr>
            </a:lvl1pPr>
          </a:lstStyle>
          <a:p>
            <a:r>
              <a:rPr lang="es-ES_tradnl" dirty="0" smtClean="0"/>
              <a:t>ESCRIBE TÍTULO AQUÍ</a:t>
            </a:r>
            <a:endParaRPr lang="es-ES_tradnl" dirty="0"/>
          </a:p>
        </p:txBody>
      </p:sp>
      <p:sp>
        <p:nvSpPr>
          <p:cNvPr id="13" name="Marcador de contenido 2"/>
          <p:cNvSpPr>
            <a:spLocks noGrp="1"/>
          </p:cNvSpPr>
          <p:nvPr>
            <p:ph sz="quarter" idx="18"/>
          </p:nvPr>
        </p:nvSpPr>
        <p:spPr>
          <a:xfrm>
            <a:off x="6287691" y="4114586"/>
            <a:ext cx="5522737" cy="2106008"/>
          </a:xfrm>
          <a:prstGeom prst="rect">
            <a:avLst/>
          </a:prstGeom>
        </p:spPr>
        <p:txBody>
          <a:bodyPr/>
          <a:lstStyle>
            <a:lvl1pPr>
              <a:lnSpc>
                <a:spcPts val="2160"/>
              </a:lnSpc>
              <a:spcBef>
                <a:spcPts val="0"/>
              </a:spcBef>
              <a:spcAft>
                <a:spcPts val="432"/>
              </a:spcAft>
              <a:defRPr sz="1800" b="1"/>
            </a:lvl1pPr>
            <a:lvl2pPr marL="540000">
              <a:lnSpc>
                <a:spcPts val="2160"/>
              </a:lnSpc>
              <a:spcBef>
                <a:spcPts val="0"/>
              </a:spcBef>
              <a:spcAft>
                <a:spcPts val="432"/>
              </a:spcAft>
              <a:defRPr sz="1800">
                <a:solidFill>
                  <a:srgbClr val="B35C48"/>
                </a:solidFill>
              </a:defRPr>
            </a:lvl2pPr>
            <a:lvl3pPr marL="990000">
              <a:lnSpc>
                <a:spcPts val="2160"/>
              </a:lnSpc>
              <a:spcBef>
                <a:spcPts val="0"/>
              </a:spcBef>
              <a:spcAft>
                <a:spcPts val="432"/>
              </a:spcAft>
              <a:defRPr sz="1800" i="1"/>
            </a:lvl3pPr>
            <a:lvl4pPr marL="1429200">
              <a:lnSpc>
                <a:spcPts val="2160"/>
              </a:lnSpc>
              <a:spcBef>
                <a:spcPts val="0"/>
              </a:spcBef>
              <a:spcAft>
                <a:spcPts val="432"/>
              </a:spcAft>
              <a:defRPr sz="1600"/>
            </a:lvl4pPr>
            <a:lvl5pPr marL="1882800">
              <a:lnSpc>
                <a:spcPts val="2160"/>
              </a:lnSpc>
              <a:spcBef>
                <a:spcPts val="0"/>
              </a:spcBef>
              <a:spcAft>
                <a:spcPts val="432"/>
              </a:spcAft>
              <a:defRPr sz="1600" i="1"/>
            </a:lvl5pPr>
          </a:lstStyle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4627876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.Gráfico_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11178497" y="6479885"/>
            <a:ext cx="632987" cy="304827"/>
          </a:xfrm>
          <a:prstGeom prst="rect">
            <a:avLst/>
          </a:prstGeom>
        </p:spPr>
        <p:txBody>
          <a:bodyPr/>
          <a:lstStyle>
            <a:lvl1pPr algn="r">
              <a:defRPr sz="1200">
                <a:latin typeface="BdE Neue Helvetica 55 Roman" panose="020B0604020202020204" pitchFamily="34" charset="0"/>
              </a:defRPr>
            </a:lvl1pPr>
          </a:lstStyle>
          <a:p>
            <a:fld id="{A58C8573-A6E0-47AA-817A-34AF5765DF85}" type="slidenum">
              <a:rPr lang="es-ES" smtClean="0"/>
              <a:pPr/>
              <a:t>‹Nº›</a:t>
            </a:fld>
            <a:endParaRPr lang="es-ES"/>
          </a:p>
        </p:txBody>
      </p:sp>
      <p:cxnSp>
        <p:nvCxnSpPr>
          <p:cNvPr id="13" name="Conector recto 12" descr=" " title=" "/>
          <p:cNvCxnSpPr/>
          <p:nvPr userDrawn="1"/>
        </p:nvCxnSpPr>
        <p:spPr>
          <a:xfrm>
            <a:off x="966016" y="3717032"/>
            <a:ext cx="10273141" cy="0"/>
          </a:xfrm>
          <a:prstGeom prst="line">
            <a:avLst/>
          </a:prstGeom>
          <a:ln>
            <a:solidFill>
              <a:srgbClr val="85858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8976320" y="6500618"/>
            <a:ext cx="2112235" cy="288827"/>
          </a:xfrm>
          <a:prstGeom prst="rect">
            <a:avLst/>
          </a:prstGeom>
        </p:spPr>
        <p:txBody>
          <a:bodyPr/>
          <a:lstStyle>
            <a:lvl1pPr algn="r">
              <a:defRPr sz="1000" b="1">
                <a:solidFill>
                  <a:srgbClr val="B35C48"/>
                </a:solidFill>
                <a:latin typeface="BdE Neue Helvetica 55 Roman" panose="020B0604020202020204" pitchFamily="34" charset="0"/>
              </a:defRPr>
            </a:lvl1pPr>
          </a:lstStyle>
          <a:p>
            <a:r>
              <a:rPr lang="es-ES_tradnl" smtClean="0"/>
              <a:t>USO INTERNO</a:t>
            </a:r>
            <a:endParaRPr lang="es-ES"/>
          </a:p>
        </p:txBody>
      </p:sp>
      <p:sp>
        <p:nvSpPr>
          <p:cNvPr id="12" name="Marcador de texto 3"/>
          <p:cNvSpPr>
            <a:spLocks noGrp="1"/>
          </p:cNvSpPr>
          <p:nvPr>
            <p:ph type="body" sz="quarter" idx="12" hasCustomPrompt="1"/>
          </p:nvPr>
        </p:nvSpPr>
        <p:spPr>
          <a:xfrm>
            <a:off x="292329" y="441192"/>
            <a:ext cx="8491971" cy="288001"/>
          </a:xfrm>
          <a:prstGeom prst="rect">
            <a:avLst/>
          </a:prstGeom>
        </p:spPr>
        <p:txBody>
          <a:bodyPr/>
          <a:lstStyle>
            <a:lvl1pPr>
              <a:defRPr sz="1600" b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s-ES" smtClean="0"/>
              <a:t>Subtítulo</a:t>
            </a:r>
            <a:endParaRPr lang="es-ES"/>
          </a:p>
        </p:txBody>
      </p:sp>
      <p:sp>
        <p:nvSpPr>
          <p:cNvPr id="3" name="Marcador de gráfico 2"/>
          <p:cNvSpPr>
            <a:spLocks noGrp="1"/>
          </p:cNvSpPr>
          <p:nvPr>
            <p:ph type="chart" sz="quarter" idx="13"/>
          </p:nvPr>
        </p:nvSpPr>
        <p:spPr>
          <a:xfrm>
            <a:off x="911424" y="1347218"/>
            <a:ext cx="4993216" cy="2009775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endParaRPr lang="es-ES"/>
          </a:p>
        </p:txBody>
      </p:sp>
      <p:sp>
        <p:nvSpPr>
          <p:cNvPr id="14" name="Marcador de gráfico 2"/>
          <p:cNvSpPr>
            <a:spLocks noGrp="1"/>
          </p:cNvSpPr>
          <p:nvPr>
            <p:ph type="chart" sz="quarter" idx="14"/>
          </p:nvPr>
        </p:nvSpPr>
        <p:spPr>
          <a:xfrm>
            <a:off x="6287692" y="1347218"/>
            <a:ext cx="4993216" cy="2009775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endParaRPr lang="es-ES"/>
          </a:p>
        </p:txBody>
      </p:sp>
      <p:sp>
        <p:nvSpPr>
          <p:cNvPr id="15" name="Marcador de gráfico 2"/>
          <p:cNvSpPr>
            <a:spLocks noGrp="1"/>
          </p:cNvSpPr>
          <p:nvPr>
            <p:ph type="chart" sz="quarter" idx="15"/>
          </p:nvPr>
        </p:nvSpPr>
        <p:spPr>
          <a:xfrm>
            <a:off x="911424" y="4114586"/>
            <a:ext cx="4993216" cy="2009775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endParaRPr lang="es-ES"/>
          </a:p>
        </p:txBody>
      </p:sp>
      <p:sp>
        <p:nvSpPr>
          <p:cNvPr id="16" name="Marcador de gráfico 2"/>
          <p:cNvSpPr>
            <a:spLocks noGrp="1"/>
          </p:cNvSpPr>
          <p:nvPr>
            <p:ph type="chart" sz="quarter" idx="16"/>
          </p:nvPr>
        </p:nvSpPr>
        <p:spPr>
          <a:xfrm>
            <a:off x="6287692" y="4114586"/>
            <a:ext cx="4993216" cy="2009775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endParaRPr lang="es-ES"/>
          </a:p>
        </p:txBody>
      </p:sp>
      <p:sp>
        <p:nvSpPr>
          <p:cNvPr id="19" name="Marcador de texto 4"/>
          <p:cNvSpPr>
            <a:spLocks noGrp="1"/>
          </p:cNvSpPr>
          <p:nvPr>
            <p:ph type="body" sz="quarter" idx="11" hasCustomPrompt="1"/>
          </p:nvPr>
        </p:nvSpPr>
        <p:spPr>
          <a:xfrm>
            <a:off x="247330" y="6526649"/>
            <a:ext cx="7144814" cy="258063"/>
          </a:xfrm>
          <a:prstGeom prst="rect">
            <a:avLst/>
          </a:prstGeom>
        </p:spPr>
        <p:txBody>
          <a:bodyPr/>
          <a:lstStyle>
            <a:lvl1pPr>
              <a:defRPr sz="900" cap="all" baseline="0"/>
            </a:lvl1pPr>
          </a:lstStyle>
          <a:p>
            <a:pPr lvl="0"/>
            <a:r>
              <a:rPr lang="es-ES" dirty="0" smtClean="0"/>
              <a:t>NOMBRE DEL DEPARTAMENTO</a:t>
            </a:r>
            <a:endParaRPr lang="es-ES_tradnl" dirty="0"/>
          </a:p>
        </p:txBody>
      </p:sp>
      <p:sp>
        <p:nvSpPr>
          <p:cNvPr id="20" name="Título 1"/>
          <p:cNvSpPr>
            <a:spLocks noGrp="1"/>
          </p:cNvSpPr>
          <p:nvPr>
            <p:ph type="title" hasCustomPrompt="1"/>
          </p:nvPr>
        </p:nvSpPr>
        <p:spPr>
          <a:xfrm>
            <a:off x="292327" y="140279"/>
            <a:ext cx="8491972" cy="282859"/>
          </a:xfrm>
          <a:prstGeom prst="rect">
            <a:avLst/>
          </a:prstGeom>
        </p:spPr>
        <p:txBody>
          <a:bodyPr/>
          <a:lstStyle>
            <a:lvl1pPr>
              <a:defRPr sz="1800" b="1" cap="all" baseline="0">
                <a:solidFill>
                  <a:schemeClr val="bg1"/>
                </a:solidFill>
              </a:defRPr>
            </a:lvl1pPr>
          </a:lstStyle>
          <a:p>
            <a:r>
              <a:rPr lang="es-ES_tradnl" dirty="0" smtClean="0"/>
              <a:t>ESCRIBE TÍTULO AQUÍ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4035157895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.Cierr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531324" y="3182222"/>
            <a:ext cx="5348651" cy="969498"/>
          </a:xfrm>
          <a:prstGeom prst="rect">
            <a:avLst/>
          </a:prstGeom>
        </p:spPr>
        <p:txBody>
          <a:bodyPr/>
          <a:lstStyle>
            <a:lvl1pPr>
              <a:defRPr sz="2000" cap="none" baseline="0">
                <a:solidFill>
                  <a:schemeClr val="bg1"/>
                </a:solidFill>
                <a:latin typeface="BdE Neue Helvetica 55 Roman" panose="020B0604020202020204" pitchFamily="34" charset="0"/>
              </a:defRPr>
            </a:lvl1pPr>
          </a:lstStyle>
          <a:p>
            <a:r>
              <a:rPr lang="es-ES" dirty="0" smtClean="0"/>
              <a:t>GRACIAS POR SU ATENCIÓN</a:t>
            </a:r>
            <a:endParaRPr lang="es-ES_tradnl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quarter" idx="10" hasCustomPrompt="1"/>
          </p:nvPr>
        </p:nvSpPr>
        <p:spPr>
          <a:xfrm>
            <a:off x="537230" y="6227981"/>
            <a:ext cx="5348287" cy="21602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 cap="all" baseline="0">
                <a:solidFill>
                  <a:schemeClr val="bg1"/>
                </a:solidFill>
                <a:latin typeface="BdE Neue Helvetica 55 Roman" panose="020B0604020202020204" pitchFamily="34" charset="0"/>
              </a:defRPr>
            </a:lvl1pPr>
          </a:lstStyle>
          <a:p>
            <a:pPr lvl="0"/>
            <a:r>
              <a:rPr lang="es-ES" dirty="0" smtClean="0"/>
              <a:t>NOMBRE DEL DEPARTAMENTO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243868330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.Indic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8976320" y="6500618"/>
            <a:ext cx="2112235" cy="288827"/>
          </a:xfrm>
          <a:prstGeom prst="rect">
            <a:avLst/>
          </a:prstGeom>
        </p:spPr>
        <p:txBody>
          <a:bodyPr/>
          <a:lstStyle>
            <a:lvl1pPr algn="r">
              <a:defRPr sz="1000" b="1">
                <a:solidFill>
                  <a:srgbClr val="B35C48"/>
                </a:solidFill>
                <a:latin typeface="BdE Neue Helvetica 55 Roman" panose="020B0604020202020204" pitchFamily="34" charset="0"/>
              </a:defRPr>
            </a:lvl1pPr>
          </a:lstStyle>
          <a:p>
            <a:r>
              <a:rPr lang="es-ES_tradnl" dirty="0" smtClean="0"/>
              <a:t>USO INTERNO</a:t>
            </a:r>
            <a:endParaRPr lang="es-ES" dirty="0"/>
          </a:p>
        </p:txBody>
      </p:sp>
      <p:sp>
        <p:nvSpPr>
          <p:cNvPr id="17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11178497" y="6479885"/>
            <a:ext cx="632987" cy="304827"/>
          </a:xfrm>
          <a:prstGeom prst="rect">
            <a:avLst/>
          </a:prstGeom>
        </p:spPr>
        <p:txBody>
          <a:bodyPr/>
          <a:lstStyle>
            <a:lvl1pPr algn="r">
              <a:defRPr sz="1200">
                <a:latin typeface="BdE Neue Helvetica 55 Roman" panose="020B0604020202020204" pitchFamily="34" charset="0"/>
              </a:defRPr>
            </a:lvl1pPr>
          </a:lstStyle>
          <a:p>
            <a:fld id="{A58C8573-A6E0-47AA-817A-34AF5765DF85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sz="quarter" idx="10" hasCustomPrompt="1"/>
          </p:nvPr>
        </p:nvSpPr>
        <p:spPr>
          <a:xfrm>
            <a:off x="4120185" y="2205832"/>
            <a:ext cx="7120467" cy="3527425"/>
          </a:xfrm>
          <a:prstGeom prst="rect">
            <a:avLst/>
          </a:prstGeom>
        </p:spPr>
        <p:txBody>
          <a:bodyPr/>
          <a:lstStyle>
            <a:lvl1pPr marL="228600" indent="-228600">
              <a:buFont typeface="+mj-lt"/>
              <a:buAutoNum type="arabicPeriod"/>
              <a:defRPr sz="12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s-ES" dirty="0" smtClean="0"/>
              <a:t>Escribe texto enumerado aquí</a:t>
            </a:r>
            <a:endParaRPr lang="es-ES" dirty="0"/>
          </a:p>
        </p:txBody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4108347" y="1676899"/>
            <a:ext cx="3047725" cy="421928"/>
          </a:xfrm>
          <a:prstGeom prst="rect">
            <a:avLst/>
          </a:prstGeom>
        </p:spPr>
        <p:txBody>
          <a:bodyPr/>
          <a:lstStyle>
            <a:lvl1pPr>
              <a:defRPr sz="2400" b="1" cap="all" baseline="0">
                <a:solidFill>
                  <a:schemeClr val="bg1"/>
                </a:solidFill>
              </a:defRPr>
            </a:lvl1pPr>
          </a:lstStyle>
          <a:p>
            <a:r>
              <a:rPr lang="es-ES" dirty="0" smtClean="0"/>
              <a:t>ÍNDICE</a:t>
            </a:r>
            <a:endParaRPr lang="es-ES_tradnl" dirty="0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11" hasCustomPrompt="1"/>
          </p:nvPr>
        </p:nvSpPr>
        <p:spPr>
          <a:xfrm>
            <a:off x="247330" y="6526649"/>
            <a:ext cx="7144814" cy="258063"/>
          </a:xfrm>
          <a:prstGeom prst="rect">
            <a:avLst/>
          </a:prstGeom>
        </p:spPr>
        <p:txBody>
          <a:bodyPr/>
          <a:lstStyle>
            <a:lvl1pPr>
              <a:defRPr sz="900" cap="all" baseline="0"/>
            </a:lvl1pPr>
          </a:lstStyle>
          <a:p>
            <a:pPr lvl="0"/>
            <a:r>
              <a:rPr lang="es-ES" dirty="0" smtClean="0"/>
              <a:t>NOMBRE DEL DEPARTAMENTO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89094398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.Contenido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11178497" y="6479885"/>
            <a:ext cx="632987" cy="304827"/>
          </a:xfrm>
          <a:prstGeom prst="rect">
            <a:avLst/>
          </a:prstGeom>
        </p:spPr>
        <p:txBody>
          <a:bodyPr/>
          <a:lstStyle>
            <a:lvl1pPr algn="r">
              <a:defRPr sz="1200">
                <a:latin typeface="BdE Neue Helvetica 55 Roman" panose="020B0604020202020204" pitchFamily="34" charset="0"/>
              </a:defRPr>
            </a:lvl1pPr>
          </a:lstStyle>
          <a:p>
            <a:fld id="{A58C8573-A6E0-47AA-817A-34AF5765DF85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6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8976320" y="6500618"/>
            <a:ext cx="2112235" cy="288827"/>
          </a:xfrm>
          <a:prstGeom prst="rect">
            <a:avLst/>
          </a:prstGeom>
        </p:spPr>
        <p:txBody>
          <a:bodyPr/>
          <a:lstStyle>
            <a:lvl1pPr algn="r">
              <a:defRPr sz="1000" b="1">
                <a:solidFill>
                  <a:srgbClr val="B35C48"/>
                </a:solidFill>
                <a:latin typeface="BdE Neue Helvetica 55 Roman" panose="020B0604020202020204" pitchFamily="34" charset="0"/>
              </a:defRPr>
            </a:lvl1pPr>
          </a:lstStyle>
          <a:p>
            <a:r>
              <a:rPr lang="es-ES_tradnl" smtClean="0"/>
              <a:t>USO INTERNO</a:t>
            </a:r>
            <a:endParaRPr lang="es-ES"/>
          </a:p>
        </p:txBody>
      </p:sp>
      <p:sp>
        <p:nvSpPr>
          <p:cNvPr id="9" name="Marcador de texto 3"/>
          <p:cNvSpPr>
            <a:spLocks noGrp="1"/>
          </p:cNvSpPr>
          <p:nvPr>
            <p:ph type="body" sz="quarter" idx="12" hasCustomPrompt="1"/>
          </p:nvPr>
        </p:nvSpPr>
        <p:spPr>
          <a:xfrm>
            <a:off x="292329" y="440177"/>
            <a:ext cx="8491971" cy="288001"/>
          </a:xfrm>
          <a:prstGeom prst="rect">
            <a:avLst/>
          </a:prstGeom>
        </p:spPr>
        <p:txBody>
          <a:bodyPr/>
          <a:lstStyle>
            <a:lvl1pPr>
              <a:defRPr sz="1600" b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s-ES" smtClean="0"/>
              <a:t>Subtítulo</a:t>
            </a:r>
            <a:endParaRPr lang="es-ES"/>
          </a:p>
        </p:txBody>
      </p:sp>
      <p:sp>
        <p:nvSpPr>
          <p:cNvPr id="8" name="Marcador de texto 4"/>
          <p:cNvSpPr>
            <a:spLocks noGrp="1"/>
          </p:cNvSpPr>
          <p:nvPr>
            <p:ph type="body" sz="quarter" idx="11" hasCustomPrompt="1"/>
          </p:nvPr>
        </p:nvSpPr>
        <p:spPr>
          <a:xfrm>
            <a:off x="247330" y="6526649"/>
            <a:ext cx="7144814" cy="258063"/>
          </a:xfrm>
          <a:prstGeom prst="rect">
            <a:avLst/>
          </a:prstGeom>
        </p:spPr>
        <p:txBody>
          <a:bodyPr/>
          <a:lstStyle>
            <a:lvl1pPr>
              <a:defRPr sz="900" cap="all" baseline="0"/>
            </a:lvl1pPr>
          </a:lstStyle>
          <a:p>
            <a:pPr lvl="0"/>
            <a:r>
              <a:rPr lang="es-ES" dirty="0" smtClean="0"/>
              <a:t>NOMBRE DEL DEPARTAMENTO</a:t>
            </a:r>
            <a:endParaRPr lang="es-ES_tradnl" dirty="0"/>
          </a:p>
        </p:txBody>
      </p:sp>
      <p:sp>
        <p:nvSpPr>
          <p:cNvPr id="10" name="Título 1"/>
          <p:cNvSpPr>
            <a:spLocks noGrp="1"/>
          </p:cNvSpPr>
          <p:nvPr>
            <p:ph type="title" hasCustomPrompt="1"/>
          </p:nvPr>
        </p:nvSpPr>
        <p:spPr>
          <a:xfrm>
            <a:off x="292327" y="140279"/>
            <a:ext cx="8491972" cy="282859"/>
          </a:xfrm>
          <a:prstGeom prst="rect">
            <a:avLst/>
          </a:prstGeom>
        </p:spPr>
        <p:txBody>
          <a:bodyPr/>
          <a:lstStyle>
            <a:lvl1pPr>
              <a:defRPr sz="1800" b="1" cap="all" baseline="0">
                <a:solidFill>
                  <a:schemeClr val="bg1"/>
                </a:solidFill>
              </a:defRPr>
            </a:lvl1pPr>
          </a:lstStyle>
          <a:p>
            <a:r>
              <a:rPr lang="es-ES_tradnl" dirty="0" smtClean="0"/>
              <a:t>ESCRIBE TÍTULO AQUÍ</a:t>
            </a:r>
            <a:endParaRPr lang="es-ES_tradnl" dirty="0"/>
          </a:p>
        </p:txBody>
      </p:sp>
      <p:sp>
        <p:nvSpPr>
          <p:cNvPr id="11" name="Marcador de contenido 2"/>
          <p:cNvSpPr>
            <a:spLocks noGrp="1"/>
          </p:cNvSpPr>
          <p:nvPr>
            <p:ph sz="quarter" idx="13"/>
          </p:nvPr>
        </p:nvSpPr>
        <p:spPr>
          <a:xfrm>
            <a:off x="403912" y="1233325"/>
            <a:ext cx="11407572" cy="4906626"/>
          </a:xfrm>
          <a:prstGeom prst="rect">
            <a:avLst/>
          </a:prstGeom>
        </p:spPr>
        <p:txBody>
          <a:bodyPr/>
          <a:lstStyle>
            <a:lvl1pPr>
              <a:lnSpc>
                <a:spcPts val="2160"/>
              </a:lnSpc>
              <a:spcBef>
                <a:spcPts val="0"/>
              </a:spcBef>
              <a:spcAft>
                <a:spcPts val="432"/>
              </a:spcAft>
              <a:defRPr sz="1800" b="1"/>
            </a:lvl1pPr>
            <a:lvl2pPr marL="540000">
              <a:lnSpc>
                <a:spcPts val="2160"/>
              </a:lnSpc>
              <a:spcBef>
                <a:spcPts val="0"/>
              </a:spcBef>
              <a:spcAft>
                <a:spcPts val="432"/>
              </a:spcAft>
              <a:defRPr sz="1800">
                <a:solidFill>
                  <a:srgbClr val="B35C48"/>
                </a:solidFill>
              </a:defRPr>
            </a:lvl2pPr>
            <a:lvl3pPr marL="990000">
              <a:lnSpc>
                <a:spcPts val="2160"/>
              </a:lnSpc>
              <a:spcBef>
                <a:spcPts val="0"/>
              </a:spcBef>
              <a:spcAft>
                <a:spcPts val="432"/>
              </a:spcAft>
              <a:defRPr sz="1800" i="1"/>
            </a:lvl3pPr>
            <a:lvl4pPr marL="1429200">
              <a:lnSpc>
                <a:spcPts val="2160"/>
              </a:lnSpc>
              <a:spcBef>
                <a:spcPts val="0"/>
              </a:spcBef>
              <a:spcAft>
                <a:spcPts val="432"/>
              </a:spcAft>
              <a:defRPr sz="1600"/>
            </a:lvl4pPr>
            <a:lvl5pPr marL="1882800">
              <a:lnSpc>
                <a:spcPts val="2160"/>
              </a:lnSpc>
              <a:spcBef>
                <a:spcPts val="0"/>
              </a:spcBef>
              <a:spcAft>
                <a:spcPts val="432"/>
              </a:spcAft>
              <a:defRPr sz="1600" i="1"/>
            </a:lvl5pPr>
          </a:lstStyle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55702260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.Contenido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11189786" y="6479885"/>
            <a:ext cx="632987" cy="304827"/>
          </a:xfrm>
          <a:prstGeom prst="rect">
            <a:avLst/>
          </a:prstGeom>
        </p:spPr>
        <p:txBody>
          <a:bodyPr/>
          <a:lstStyle>
            <a:lvl1pPr algn="r">
              <a:defRPr sz="1200">
                <a:latin typeface="BdE Neue Helvetica 55 Roman" panose="020B0604020202020204" pitchFamily="34" charset="0"/>
              </a:defRPr>
            </a:lvl1pPr>
          </a:lstStyle>
          <a:p>
            <a:fld id="{A58C8573-A6E0-47AA-817A-34AF5765DF85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Marcador de posición de imagen 9"/>
          <p:cNvSpPr>
            <a:spLocks noGrp="1"/>
          </p:cNvSpPr>
          <p:nvPr>
            <p:ph type="pic" sz="quarter" idx="10"/>
          </p:nvPr>
        </p:nvSpPr>
        <p:spPr>
          <a:xfrm>
            <a:off x="-21" y="1256860"/>
            <a:ext cx="5553533" cy="2808479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endParaRPr lang="es-ES"/>
          </a:p>
        </p:txBody>
      </p:sp>
      <p:sp>
        <p:nvSpPr>
          <p:cNvPr id="8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8976320" y="6500618"/>
            <a:ext cx="2112235" cy="288827"/>
          </a:xfrm>
          <a:prstGeom prst="rect">
            <a:avLst/>
          </a:prstGeom>
        </p:spPr>
        <p:txBody>
          <a:bodyPr/>
          <a:lstStyle>
            <a:lvl1pPr algn="r">
              <a:defRPr sz="1000" b="1">
                <a:solidFill>
                  <a:srgbClr val="B35C48"/>
                </a:solidFill>
                <a:latin typeface="BdE Neue Helvetica 55 Roman" panose="020B0604020202020204" pitchFamily="34" charset="0"/>
              </a:defRPr>
            </a:lvl1pPr>
          </a:lstStyle>
          <a:p>
            <a:r>
              <a:rPr lang="es-ES_tradnl" smtClean="0"/>
              <a:t>USO INTERNO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14" hasCustomPrompt="1"/>
          </p:nvPr>
        </p:nvSpPr>
        <p:spPr>
          <a:xfrm>
            <a:off x="1991543" y="4293096"/>
            <a:ext cx="3562589" cy="1511300"/>
          </a:xfrm>
          <a:prstGeom prst="rect">
            <a:avLst/>
          </a:prstGeom>
        </p:spPr>
        <p:txBody>
          <a:bodyPr/>
          <a:lstStyle>
            <a:lvl1pPr algn="r">
              <a:defRPr sz="2400" b="1" baseline="0">
                <a:solidFill>
                  <a:srgbClr val="B35C48"/>
                </a:solidFill>
              </a:defRPr>
            </a:lvl1pPr>
          </a:lstStyle>
          <a:p>
            <a:pPr lvl="0"/>
            <a:r>
              <a:rPr lang="es-ES" dirty="0" smtClean="0"/>
              <a:t>Escriba texto destacado aquí</a:t>
            </a:r>
            <a:endParaRPr lang="es-ES" dirty="0"/>
          </a:p>
        </p:txBody>
      </p:sp>
      <p:sp>
        <p:nvSpPr>
          <p:cNvPr id="13" name="Marcador de texto 3"/>
          <p:cNvSpPr>
            <a:spLocks noGrp="1"/>
          </p:cNvSpPr>
          <p:nvPr>
            <p:ph type="body" sz="quarter" idx="12" hasCustomPrompt="1"/>
          </p:nvPr>
        </p:nvSpPr>
        <p:spPr>
          <a:xfrm>
            <a:off x="292329" y="441192"/>
            <a:ext cx="8491971" cy="288001"/>
          </a:xfrm>
          <a:prstGeom prst="rect">
            <a:avLst/>
          </a:prstGeom>
        </p:spPr>
        <p:txBody>
          <a:bodyPr/>
          <a:lstStyle>
            <a:lvl1pPr>
              <a:defRPr sz="1600" b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s-ES" smtClean="0"/>
              <a:t>Subtítulo</a:t>
            </a:r>
            <a:endParaRPr lang="es-ES"/>
          </a:p>
        </p:txBody>
      </p:sp>
      <p:sp>
        <p:nvSpPr>
          <p:cNvPr id="11" name="Marcador de texto 4"/>
          <p:cNvSpPr>
            <a:spLocks noGrp="1"/>
          </p:cNvSpPr>
          <p:nvPr>
            <p:ph type="body" sz="quarter" idx="11" hasCustomPrompt="1"/>
          </p:nvPr>
        </p:nvSpPr>
        <p:spPr>
          <a:xfrm>
            <a:off x="247330" y="6526649"/>
            <a:ext cx="7144814" cy="258063"/>
          </a:xfrm>
          <a:prstGeom prst="rect">
            <a:avLst/>
          </a:prstGeom>
        </p:spPr>
        <p:txBody>
          <a:bodyPr/>
          <a:lstStyle>
            <a:lvl1pPr>
              <a:defRPr sz="900" cap="all" baseline="0"/>
            </a:lvl1pPr>
          </a:lstStyle>
          <a:p>
            <a:pPr lvl="0"/>
            <a:r>
              <a:rPr lang="es-ES" dirty="0" smtClean="0"/>
              <a:t>NOMBRE DEL DEPARTAMENTO</a:t>
            </a:r>
            <a:endParaRPr lang="es-ES_tradnl" dirty="0"/>
          </a:p>
        </p:txBody>
      </p:sp>
      <p:sp>
        <p:nvSpPr>
          <p:cNvPr id="15" name="Título 1"/>
          <p:cNvSpPr>
            <a:spLocks noGrp="1"/>
          </p:cNvSpPr>
          <p:nvPr>
            <p:ph type="title" hasCustomPrompt="1"/>
          </p:nvPr>
        </p:nvSpPr>
        <p:spPr>
          <a:xfrm>
            <a:off x="292327" y="140279"/>
            <a:ext cx="8491972" cy="282859"/>
          </a:xfrm>
          <a:prstGeom prst="rect">
            <a:avLst/>
          </a:prstGeom>
        </p:spPr>
        <p:txBody>
          <a:bodyPr/>
          <a:lstStyle>
            <a:lvl1pPr>
              <a:defRPr sz="1800" b="1" cap="all" baseline="0">
                <a:solidFill>
                  <a:schemeClr val="bg1"/>
                </a:solidFill>
              </a:defRPr>
            </a:lvl1pPr>
          </a:lstStyle>
          <a:p>
            <a:r>
              <a:rPr lang="es-ES_tradnl" dirty="0" smtClean="0"/>
              <a:t>ESCRIBE TÍTULO AQUÍ</a:t>
            </a:r>
            <a:endParaRPr lang="es-ES_tradnl" dirty="0"/>
          </a:p>
        </p:txBody>
      </p:sp>
      <p:sp>
        <p:nvSpPr>
          <p:cNvPr id="12" name="Marcador de contenido 2"/>
          <p:cNvSpPr>
            <a:spLocks noGrp="1"/>
          </p:cNvSpPr>
          <p:nvPr>
            <p:ph sz="quarter" idx="17"/>
          </p:nvPr>
        </p:nvSpPr>
        <p:spPr>
          <a:xfrm>
            <a:off x="5879975" y="1241806"/>
            <a:ext cx="5942797" cy="4836129"/>
          </a:xfrm>
          <a:prstGeom prst="rect">
            <a:avLst/>
          </a:prstGeom>
        </p:spPr>
        <p:txBody>
          <a:bodyPr/>
          <a:lstStyle>
            <a:lvl1pPr>
              <a:lnSpc>
                <a:spcPts val="2160"/>
              </a:lnSpc>
              <a:spcBef>
                <a:spcPts val="0"/>
              </a:spcBef>
              <a:spcAft>
                <a:spcPts val="432"/>
              </a:spcAft>
              <a:defRPr sz="1800" b="1"/>
            </a:lvl1pPr>
            <a:lvl2pPr marL="540000">
              <a:lnSpc>
                <a:spcPts val="2160"/>
              </a:lnSpc>
              <a:spcBef>
                <a:spcPts val="0"/>
              </a:spcBef>
              <a:spcAft>
                <a:spcPts val="432"/>
              </a:spcAft>
              <a:defRPr sz="1800">
                <a:solidFill>
                  <a:srgbClr val="B35C48"/>
                </a:solidFill>
              </a:defRPr>
            </a:lvl2pPr>
            <a:lvl3pPr marL="990000">
              <a:lnSpc>
                <a:spcPts val="2160"/>
              </a:lnSpc>
              <a:spcBef>
                <a:spcPts val="0"/>
              </a:spcBef>
              <a:spcAft>
                <a:spcPts val="432"/>
              </a:spcAft>
              <a:defRPr sz="1800" i="1"/>
            </a:lvl3pPr>
            <a:lvl4pPr marL="1429200">
              <a:lnSpc>
                <a:spcPts val="2160"/>
              </a:lnSpc>
              <a:spcBef>
                <a:spcPts val="0"/>
              </a:spcBef>
              <a:spcAft>
                <a:spcPts val="432"/>
              </a:spcAft>
              <a:defRPr sz="1600"/>
            </a:lvl4pPr>
            <a:lvl5pPr marL="1882800">
              <a:lnSpc>
                <a:spcPts val="2160"/>
              </a:lnSpc>
              <a:spcBef>
                <a:spcPts val="0"/>
              </a:spcBef>
              <a:spcAft>
                <a:spcPts val="432"/>
              </a:spcAft>
              <a:defRPr sz="1600" i="1"/>
            </a:lvl5pPr>
          </a:lstStyle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12574356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432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.Contenido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Conector recto 7" descr=" " title=" "/>
          <p:cNvCxnSpPr/>
          <p:nvPr userDrawn="1"/>
        </p:nvCxnSpPr>
        <p:spPr>
          <a:xfrm>
            <a:off x="2745405" y="1772816"/>
            <a:ext cx="0" cy="3736878"/>
          </a:xfrm>
          <a:prstGeom prst="line">
            <a:avLst/>
          </a:prstGeom>
          <a:ln>
            <a:solidFill>
              <a:srgbClr val="B35C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ángulo 8" descr=" " title=" "/>
          <p:cNvSpPr/>
          <p:nvPr userDrawn="1"/>
        </p:nvSpPr>
        <p:spPr>
          <a:xfrm>
            <a:off x="724292" y="2492896"/>
            <a:ext cx="4042227" cy="195529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800"/>
          </a:p>
        </p:txBody>
      </p:sp>
      <p:sp>
        <p:nvSpPr>
          <p:cNvPr id="7" name="Marcador de texto 6"/>
          <p:cNvSpPr>
            <a:spLocks noGrp="1"/>
          </p:cNvSpPr>
          <p:nvPr>
            <p:ph type="body" sz="quarter" idx="10" hasCustomPrompt="1"/>
          </p:nvPr>
        </p:nvSpPr>
        <p:spPr>
          <a:xfrm>
            <a:off x="977684" y="2646777"/>
            <a:ext cx="3552627" cy="1655762"/>
          </a:xfrm>
          <a:prstGeom prst="rect">
            <a:avLst/>
          </a:prstGeom>
        </p:spPr>
        <p:txBody>
          <a:bodyPr anchor="ctr"/>
          <a:lstStyle>
            <a:lvl1pPr algn="ctr"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s-ES_tradnl" smtClean="0"/>
              <a:t>Texto destacado</a:t>
            </a:r>
            <a:endParaRPr lang="es-ES"/>
          </a:p>
        </p:txBody>
      </p:sp>
      <p:sp>
        <p:nvSpPr>
          <p:cNvPr id="12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11178497" y="6479885"/>
            <a:ext cx="632987" cy="304827"/>
          </a:xfrm>
          <a:prstGeom prst="rect">
            <a:avLst/>
          </a:prstGeom>
        </p:spPr>
        <p:txBody>
          <a:bodyPr/>
          <a:lstStyle>
            <a:lvl1pPr algn="r">
              <a:defRPr sz="1200">
                <a:latin typeface="BdE Neue Helvetica 55 Roman" panose="020B0604020202020204" pitchFamily="34" charset="0"/>
              </a:defRPr>
            </a:lvl1pPr>
          </a:lstStyle>
          <a:p>
            <a:fld id="{A58C8573-A6E0-47AA-817A-34AF5765DF85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1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8976320" y="6500618"/>
            <a:ext cx="2112235" cy="288827"/>
          </a:xfrm>
          <a:prstGeom prst="rect">
            <a:avLst/>
          </a:prstGeom>
        </p:spPr>
        <p:txBody>
          <a:bodyPr/>
          <a:lstStyle>
            <a:lvl1pPr algn="r">
              <a:defRPr sz="1000" b="1">
                <a:solidFill>
                  <a:srgbClr val="B35C48"/>
                </a:solidFill>
                <a:latin typeface="BdE Neue Helvetica 55 Roman" panose="020B0604020202020204" pitchFamily="34" charset="0"/>
              </a:defRPr>
            </a:lvl1pPr>
          </a:lstStyle>
          <a:p>
            <a:r>
              <a:rPr lang="es-ES_tradnl" smtClean="0"/>
              <a:t>USO INTERNO</a:t>
            </a:r>
            <a:endParaRPr lang="es-ES"/>
          </a:p>
        </p:txBody>
      </p:sp>
      <p:sp>
        <p:nvSpPr>
          <p:cNvPr id="13" name="Marcador de texto 3"/>
          <p:cNvSpPr>
            <a:spLocks noGrp="1"/>
          </p:cNvSpPr>
          <p:nvPr>
            <p:ph type="body" sz="quarter" idx="12" hasCustomPrompt="1"/>
          </p:nvPr>
        </p:nvSpPr>
        <p:spPr>
          <a:xfrm>
            <a:off x="292329" y="441192"/>
            <a:ext cx="8491971" cy="288001"/>
          </a:xfrm>
          <a:prstGeom prst="rect">
            <a:avLst/>
          </a:prstGeom>
        </p:spPr>
        <p:txBody>
          <a:bodyPr/>
          <a:lstStyle>
            <a:lvl1pPr>
              <a:defRPr sz="1600" b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s-ES" smtClean="0"/>
              <a:t>Subtítulo</a:t>
            </a:r>
            <a:endParaRPr lang="es-ES"/>
          </a:p>
        </p:txBody>
      </p:sp>
      <p:sp>
        <p:nvSpPr>
          <p:cNvPr id="16" name="Marcador de texto 4"/>
          <p:cNvSpPr>
            <a:spLocks noGrp="1"/>
          </p:cNvSpPr>
          <p:nvPr>
            <p:ph type="body" sz="quarter" idx="11" hasCustomPrompt="1"/>
          </p:nvPr>
        </p:nvSpPr>
        <p:spPr>
          <a:xfrm>
            <a:off x="247330" y="6526649"/>
            <a:ext cx="7144814" cy="258063"/>
          </a:xfrm>
          <a:prstGeom prst="rect">
            <a:avLst/>
          </a:prstGeom>
        </p:spPr>
        <p:txBody>
          <a:bodyPr/>
          <a:lstStyle>
            <a:lvl1pPr>
              <a:defRPr sz="900" cap="all" baseline="0"/>
            </a:lvl1pPr>
          </a:lstStyle>
          <a:p>
            <a:pPr lvl="0"/>
            <a:r>
              <a:rPr lang="es-ES" dirty="0" smtClean="0"/>
              <a:t>NOMBRE DEL DEPARTAMENTO</a:t>
            </a:r>
            <a:endParaRPr lang="es-ES_tradnl" dirty="0"/>
          </a:p>
        </p:txBody>
      </p:sp>
      <p:sp>
        <p:nvSpPr>
          <p:cNvPr id="18" name="Título 1"/>
          <p:cNvSpPr>
            <a:spLocks noGrp="1"/>
          </p:cNvSpPr>
          <p:nvPr>
            <p:ph type="title" hasCustomPrompt="1"/>
          </p:nvPr>
        </p:nvSpPr>
        <p:spPr>
          <a:xfrm>
            <a:off x="292327" y="140279"/>
            <a:ext cx="8491972" cy="282859"/>
          </a:xfrm>
          <a:prstGeom prst="rect">
            <a:avLst/>
          </a:prstGeom>
        </p:spPr>
        <p:txBody>
          <a:bodyPr/>
          <a:lstStyle>
            <a:lvl1pPr>
              <a:defRPr sz="1800" b="1" cap="all" baseline="0">
                <a:solidFill>
                  <a:schemeClr val="bg1"/>
                </a:solidFill>
              </a:defRPr>
            </a:lvl1pPr>
          </a:lstStyle>
          <a:p>
            <a:r>
              <a:rPr lang="es-ES_tradnl" dirty="0" smtClean="0"/>
              <a:t>ESCRIBE TÍTULO AQUÍ</a:t>
            </a:r>
            <a:endParaRPr lang="es-ES_tradnl" dirty="0"/>
          </a:p>
        </p:txBody>
      </p:sp>
      <p:sp>
        <p:nvSpPr>
          <p:cNvPr id="17" name="Marcador de contenido 2"/>
          <p:cNvSpPr>
            <a:spLocks noGrp="1"/>
          </p:cNvSpPr>
          <p:nvPr>
            <p:ph sz="quarter" idx="17"/>
          </p:nvPr>
        </p:nvSpPr>
        <p:spPr>
          <a:xfrm>
            <a:off x="5519936" y="1538052"/>
            <a:ext cx="6291548" cy="4535958"/>
          </a:xfrm>
          <a:prstGeom prst="rect">
            <a:avLst/>
          </a:prstGeom>
        </p:spPr>
        <p:txBody>
          <a:bodyPr/>
          <a:lstStyle>
            <a:lvl1pPr>
              <a:lnSpc>
                <a:spcPts val="2160"/>
              </a:lnSpc>
              <a:spcBef>
                <a:spcPts val="0"/>
              </a:spcBef>
              <a:spcAft>
                <a:spcPts val="432"/>
              </a:spcAft>
              <a:defRPr sz="1800" b="1"/>
            </a:lvl1pPr>
            <a:lvl2pPr marL="540000">
              <a:lnSpc>
                <a:spcPts val="2160"/>
              </a:lnSpc>
              <a:spcBef>
                <a:spcPts val="0"/>
              </a:spcBef>
              <a:spcAft>
                <a:spcPts val="432"/>
              </a:spcAft>
              <a:defRPr sz="1800">
                <a:solidFill>
                  <a:srgbClr val="B35C48"/>
                </a:solidFill>
              </a:defRPr>
            </a:lvl2pPr>
            <a:lvl3pPr marL="990000">
              <a:lnSpc>
                <a:spcPts val="2160"/>
              </a:lnSpc>
              <a:spcBef>
                <a:spcPts val="0"/>
              </a:spcBef>
              <a:spcAft>
                <a:spcPts val="432"/>
              </a:spcAft>
              <a:defRPr sz="1800" i="1"/>
            </a:lvl3pPr>
            <a:lvl4pPr marL="1429200">
              <a:lnSpc>
                <a:spcPts val="2160"/>
              </a:lnSpc>
              <a:spcBef>
                <a:spcPts val="0"/>
              </a:spcBef>
              <a:spcAft>
                <a:spcPts val="432"/>
              </a:spcAft>
              <a:defRPr sz="1600"/>
            </a:lvl4pPr>
            <a:lvl5pPr marL="1882800">
              <a:lnSpc>
                <a:spcPts val="2160"/>
              </a:lnSpc>
              <a:spcBef>
                <a:spcPts val="0"/>
              </a:spcBef>
              <a:spcAft>
                <a:spcPts val="432"/>
              </a:spcAft>
              <a:defRPr sz="1600" i="1"/>
            </a:lvl5pPr>
          </a:lstStyle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155741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.Contenido_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 descr=" " title=" "/>
          <p:cNvSpPr/>
          <p:nvPr userDrawn="1"/>
        </p:nvSpPr>
        <p:spPr>
          <a:xfrm>
            <a:off x="6360359" y="1792907"/>
            <a:ext cx="5472609" cy="4106195"/>
          </a:xfrm>
          <a:prstGeom prst="rect">
            <a:avLst/>
          </a:prstGeom>
          <a:solidFill>
            <a:srgbClr val="D9D9D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1800"/>
          </a:p>
        </p:txBody>
      </p:sp>
      <p:sp>
        <p:nvSpPr>
          <p:cNvPr id="17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11178497" y="6479885"/>
            <a:ext cx="632987" cy="304827"/>
          </a:xfrm>
          <a:prstGeom prst="rect">
            <a:avLst/>
          </a:prstGeom>
        </p:spPr>
        <p:txBody>
          <a:bodyPr/>
          <a:lstStyle>
            <a:lvl1pPr algn="r">
              <a:defRPr sz="1200">
                <a:latin typeface="BdE Neue Helvetica 55 Roman" panose="020B0604020202020204" pitchFamily="34" charset="0"/>
              </a:defRPr>
            </a:lvl1pPr>
          </a:lstStyle>
          <a:p>
            <a:fld id="{A58C8573-A6E0-47AA-817A-34AF5765DF85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9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8976320" y="6500618"/>
            <a:ext cx="2112235" cy="288827"/>
          </a:xfrm>
          <a:prstGeom prst="rect">
            <a:avLst/>
          </a:prstGeom>
        </p:spPr>
        <p:txBody>
          <a:bodyPr/>
          <a:lstStyle>
            <a:lvl1pPr algn="r">
              <a:defRPr sz="1000" b="1">
                <a:solidFill>
                  <a:srgbClr val="B35C48"/>
                </a:solidFill>
                <a:latin typeface="BdE Neue Helvetica 55 Roman" panose="020B0604020202020204" pitchFamily="34" charset="0"/>
              </a:defRPr>
            </a:lvl1pPr>
          </a:lstStyle>
          <a:p>
            <a:r>
              <a:rPr lang="es-ES_tradnl" smtClean="0"/>
              <a:t>USO INTERNO</a:t>
            </a:r>
            <a:endParaRPr lang="es-ES"/>
          </a:p>
        </p:txBody>
      </p:sp>
      <p:sp>
        <p:nvSpPr>
          <p:cNvPr id="8" name="Marcador de posición de imagen 7"/>
          <p:cNvSpPr>
            <a:spLocks noGrp="1"/>
          </p:cNvSpPr>
          <p:nvPr>
            <p:ph type="pic" sz="quarter" idx="10"/>
          </p:nvPr>
        </p:nvSpPr>
        <p:spPr>
          <a:xfrm>
            <a:off x="6744669" y="2082727"/>
            <a:ext cx="4703233" cy="3529012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endParaRPr lang="es-ES"/>
          </a:p>
        </p:txBody>
      </p:sp>
      <p:sp>
        <p:nvSpPr>
          <p:cNvPr id="11" name="Marcador de texto 3"/>
          <p:cNvSpPr>
            <a:spLocks noGrp="1"/>
          </p:cNvSpPr>
          <p:nvPr>
            <p:ph type="body" sz="quarter" idx="14" hasCustomPrompt="1"/>
          </p:nvPr>
        </p:nvSpPr>
        <p:spPr>
          <a:xfrm>
            <a:off x="292329" y="441192"/>
            <a:ext cx="8491971" cy="288001"/>
          </a:xfrm>
          <a:prstGeom prst="rect">
            <a:avLst/>
          </a:prstGeom>
        </p:spPr>
        <p:txBody>
          <a:bodyPr/>
          <a:lstStyle>
            <a:lvl1pPr>
              <a:defRPr sz="1600" b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s-ES" smtClean="0"/>
              <a:t>Subtítulo</a:t>
            </a:r>
            <a:endParaRPr lang="es-ES"/>
          </a:p>
        </p:txBody>
      </p:sp>
      <p:sp>
        <p:nvSpPr>
          <p:cNvPr id="18" name="Marcador de texto 4"/>
          <p:cNvSpPr>
            <a:spLocks noGrp="1"/>
          </p:cNvSpPr>
          <p:nvPr>
            <p:ph type="body" sz="quarter" idx="11" hasCustomPrompt="1"/>
          </p:nvPr>
        </p:nvSpPr>
        <p:spPr>
          <a:xfrm>
            <a:off x="247330" y="6526649"/>
            <a:ext cx="7144814" cy="258063"/>
          </a:xfrm>
          <a:prstGeom prst="rect">
            <a:avLst/>
          </a:prstGeom>
        </p:spPr>
        <p:txBody>
          <a:bodyPr/>
          <a:lstStyle>
            <a:lvl1pPr>
              <a:defRPr sz="900" cap="all" baseline="0"/>
            </a:lvl1pPr>
          </a:lstStyle>
          <a:p>
            <a:pPr lvl="0"/>
            <a:r>
              <a:rPr lang="es-ES" dirty="0" smtClean="0"/>
              <a:t>NOMBRE DEL DEPARTAMENTO</a:t>
            </a:r>
            <a:endParaRPr lang="es-ES_tradnl" dirty="0"/>
          </a:p>
        </p:txBody>
      </p:sp>
      <p:sp>
        <p:nvSpPr>
          <p:cNvPr id="20" name="Título 1"/>
          <p:cNvSpPr>
            <a:spLocks noGrp="1"/>
          </p:cNvSpPr>
          <p:nvPr>
            <p:ph type="title" hasCustomPrompt="1"/>
          </p:nvPr>
        </p:nvSpPr>
        <p:spPr>
          <a:xfrm>
            <a:off x="292327" y="140279"/>
            <a:ext cx="8491972" cy="282859"/>
          </a:xfrm>
          <a:prstGeom prst="rect">
            <a:avLst/>
          </a:prstGeom>
        </p:spPr>
        <p:txBody>
          <a:bodyPr/>
          <a:lstStyle>
            <a:lvl1pPr>
              <a:defRPr sz="1800" b="1" cap="all" baseline="0">
                <a:solidFill>
                  <a:schemeClr val="bg1"/>
                </a:solidFill>
              </a:defRPr>
            </a:lvl1pPr>
          </a:lstStyle>
          <a:p>
            <a:r>
              <a:rPr lang="es-ES_tradnl" dirty="0" smtClean="0"/>
              <a:t>ESCRIBE TÍTULO AQUÍ</a:t>
            </a:r>
            <a:endParaRPr lang="es-ES_tradnl" dirty="0"/>
          </a:p>
        </p:txBody>
      </p:sp>
      <p:sp>
        <p:nvSpPr>
          <p:cNvPr id="12" name="Marcador de contenido 2"/>
          <p:cNvSpPr>
            <a:spLocks noGrp="1"/>
          </p:cNvSpPr>
          <p:nvPr>
            <p:ph sz="quarter" idx="17"/>
          </p:nvPr>
        </p:nvSpPr>
        <p:spPr>
          <a:xfrm>
            <a:off x="421378" y="1775044"/>
            <a:ext cx="5615250" cy="4124057"/>
          </a:xfrm>
          <a:prstGeom prst="rect">
            <a:avLst/>
          </a:prstGeom>
        </p:spPr>
        <p:txBody>
          <a:bodyPr/>
          <a:lstStyle>
            <a:lvl1pPr>
              <a:lnSpc>
                <a:spcPts val="2160"/>
              </a:lnSpc>
              <a:spcBef>
                <a:spcPts val="0"/>
              </a:spcBef>
              <a:spcAft>
                <a:spcPts val="432"/>
              </a:spcAft>
              <a:defRPr sz="1800" b="1"/>
            </a:lvl1pPr>
            <a:lvl2pPr marL="540000">
              <a:lnSpc>
                <a:spcPts val="2160"/>
              </a:lnSpc>
              <a:spcBef>
                <a:spcPts val="0"/>
              </a:spcBef>
              <a:spcAft>
                <a:spcPts val="432"/>
              </a:spcAft>
              <a:defRPr sz="1800">
                <a:solidFill>
                  <a:srgbClr val="B35C48"/>
                </a:solidFill>
              </a:defRPr>
            </a:lvl2pPr>
            <a:lvl3pPr marL="990000">
              <a:lnSpc>
                <a:spcPts val="2160"/>
              </a:lnSpc>
              <a:spcBef>
                <a:spcPts val="0"/>
              </a:spcBef>
              <a:spcAft>
                <a:spcPts val="432"/>
              </a:spcAft>
              <a:defRPr sz="1800" i="1"/>
            </a:lvl3pPr>
            <a:lvl4pPr marL="1429200">
              <a:lnSpc>
                <a:spcPts val="2160"/>
              </a:lnSpc>
              <a:spcBef>
                <a:spcPts val="0"/>
              </a:spcBef>
              <a:spcAft>
                <a:spcPts val="432"/>
              </a:spcAft>
              <a:defRPr sz="1600"/>
            </a:lvl4pPr>
            <a:lvl5pPr marL="1882800">
              <a:lnSpc>
                <a:spcPts val="2160"/>
              </a:lnSpc>
              <a:spcBef>
                <a:spcPts val="0"/>
              </a:spcBef>
              <a:spcAft>
                <a:spcPts val="432"/>
              </a:spcAft>
              <a:defRPr sz="1600" i="1"/>
            </a:lvl5pPr>
          </a:lstStyle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48647010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.Contenido_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11189786" y="6479885"/>
            <a:ext cx="632987" cy="304827"/>
          </a:xfrm>
          <a:prstGeom prst="rect">
            <a:avLst/>
          </a:prstGeom>
        </p:spPr>
        <p:txBody>
          <a:bodyPr/>
          <a:lstStyle>
            <a:lvl1pPr algn="r">
              <a:defRPr sz="1200">
                <a:latin typeface="BdE Neue Helvetica 55 Roman" panose="020B0604020202020204" pitchFamily="34" charset="0"/>
              </a:defRPr>
            </a:lvl1pPr>
          </a:lstStyle>
          <a:p>
            <a:fld id="{A58C8573-A6E0-47AA-817A-34AF5765DF85}" type="slidenum">
              <a:rPr lang="es-ES" smtClean="0"/>
              <a:pPr/>
              <a:t>‹Nº›</a:t>
            </a:fld>
            <a:endParaRPr lang="es-ES"/>
          </a:p>
        </p:txBody>
      </p:sp>
      <p:cxnSp>
        <p:nvCxnSpPr>
          <p:cNvPr id="8" name="Conector recto 7" descr=" " title=" "/>
          <p:cNvCxnSpPr/>
          <p:nvPr userDrawn="1"/>
        </p:nvCxnSpPr>
        <p:spPr>
          <a:xfrm flipV="1">
            <a:off x="6096000" y="1484784"/>
            <a:ext cx="0" cy="4404114"/>
          </a:xfrm>
          <a:prstGeom prst="line">
            <a:avLst/>
          </a:prstGeom>
          <a:ln w="127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ángulo 8" descr=" " title=" "/>
          <p:cNvSpPr/>
          <p:nvPr userDrawn="1"/>
        </p:nvSpPr>
        <p:spPr>
          <a:xfrm>
            <a:off x="1800813" y="3506806"/>
            <a:ext cx="8580156" cy="563745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800"/>
          </a:p>
        </p:txBody>
      </p:sp>
      <p:sp>
        <p:nvSpPr>
          <p:cNvPr id="12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8976320" y="6500618"/>
            <a:ext cx="2112235" cy="288827"/>
          </a:xfrm>
          <a:prstGeom prst="rect">
            <a:avLst/>
          </a:prstGeom>
        </p:spPr>
        <p:txBody>
          <a:bodyPr/>
          <a:lstStyle>
            <a:lvl1pPr algn="r">
              <a:defRPr sz="1000" b="1">
                <a:solidFill>
                  <a:srgbClr val="B35C48"/>
                </a:solidFill>
                <a:latin typeface="BdE Neue Helvetica 55 Roman" panose="020B0604020202020204" pitchFamily="34" charset="0"/>
              </a:defRPr>
            </a:lvl1pPr>
          </a:lstStyle>
          <a:p>
            <a:r>
              <a:rPr lang="es-ES_tradnl" smtClean="0"/>
              <a:t>USO INTERNO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sz="quarter" idx="10" hasCustomPrompt="1"/>
          </p:nvPr>
        </p:nvSpPr>
        <p:spPr>
          <a:xfrm>
            <a:off x="527052" y="1772493"/>
            <a:ext cx="4895849" cy="288083"/>
          </a:xfrm>
          <a:prstGeom prst="rect">
            <a:avLst/>
          </a:prstGeom>
        </p:spPr>
        <p:txBody>
          <a:bodyPr/>
          <a:lstStyle>
            <a:lvl1pPr algn="r">
              <a:defRPr sz="1800" b="1">
                <a:solidFill>
                  <a:srgbClr val="B35C48"/>
                </a:solidFill>
              </a:defRPr>
            </a:lvl1pPr>
          </a:lstStyle>
          <a:p>
            <a:pPr lvl="0"/>
            <a:r>
              <a:rPr lang="es-ES" smtClean="0"/>
              <a:t>TÍTULO</a:t>
            </a:r>
            <a:endParaRPr lang="es-ES"/>
          </a:p>
        </p:txBody>
      </p:sp>
      <p:sp>
        <p:nvSpPr>
          <p:cNvPr id="14" name="Marcador de texto 13"/>
          <p:cNvSpPr>
            <a:spLocks noGrp="1"/>
          </p:cNvSpPr>
          <p:nvPr>
            <p:ph type="body" sz="quarter" idx="11"/>
          </p:nvPr>
        </p:nvSpPr>
        <p:spPr>
          <a:xfrm>
            <a:off x="527052" y="2060576"/>
            <a:ext cx="4895848" cy="1012967"/>
          </a:xfrm>
          <a:prstGeom prst="rect">
            <a:avLst/>
          </a:prstGeom>
        </p:spPr>
        <p:txBody>
          <a:bodyPr/>
          <a:lstStyle>
            <a:lvl1pPr algn="r">
              <a:defRPr sz="1600" b="1"/>
            </a:lvl1pPr>
            <a:lvl2pPr algn="r">
              <a:defRPr sz="1600"/>
            </a:lvl2pPr>
            <a:lvl3pPr algn="r">
              <a:defRPr sz="1400"/>
            </a:lvl3pPr>
            <a:lvl4pPr algn="r">
              <a:defRPr sz="1200"/>
            </a:lvl4pPr>
            <a:lvl5pPr algn="r">
              <a:defRPr sz="1200"/>
            </a:lvl5pPr>
          </a:lstStyle>
          <a:p>
            <a:pPr lvl="0"/>
            <a:r>
              <a:rPr lang="es-ES" dirty="0" smtClean="0"/>
              <a:t>Editar el estilo de texto</a:t>
            </a:r>
          </a:p>
        </p:txBody>
      </p:sp>
      <p:sp>
        <p:nvSpPr>
          <p:cNvPr id="16" name="Marcador de texto 2"/>
          <p:cNvSpPr>
            <a:spLocks noGrp="1"/>
          </p:cNvSpPr>
          <p:nvPr>
            <p:ph type="body" sz="quarter" idx="12" hasCustomPrompt="1"/>
          </p:nvPr>
        </p:nvSpPr>
        <p:spPr>
          <a:xfrm>
            <a:off x="6769101" y="1773240"/>
            <a:ext cx="4991528" cy="282872"/>
          </a:xfrm>
          <a:prstGeom prst="rect">
            <a:avLst/>
          </a:prstGeom>
        </p:spPr>
        <p:txBody>
          <a:bodyPr/>
          <a:lstStyle>
            <a:lvl1pPr algn="l">
              <a:defRPr sz="1800" b="1">
                <a:solidFill>
                  <a:srgbClr val="B35C48"/>
                </a:solidFill>
              </a:defRPr>
            </a:lvl1pPr>
          </a:lstStyle>
          <a:p>
            <a:pPr lvl="0"/>
            <a:r>
              <a:rPr lang="es-ES" smtClean="0"/>
              <a:t>TÍTULO</a:t>
            </a:r>
            <a:endParaRPr lang="es-ES"/>
          </a:p>
        </p:txBody>
      </p:sp>
      <p:sp>
        <p:nvSpPr>
          <p:cNvPr id="18" name="Marcador de texto 13"/>
          <p:cNvSpPr>
            <a:spLocks noGrp="1"/>
          </p:cNvSpPr>
          <p:nvPr>
            <p:ph type="body" sz="quarter" idx="13"/>
          </p:nvPr>
        </p:nvSpPr>
        <p:spPr>
          <a:xfrm>
            <a:off x="6768075" y="2060576"/>
            <a:ext cx="4988622" cy="1012967"/>
          </a:xfrm>
          <a:prstGeom prst="rect">
            <a:avLst/>
          </a:prstGeom>
        </p:spPr>
        <p:txBody>
          <a:bodyPr/>
          <a:lstStyle>
            <a:lvl1pPr algn="l">
              <a:defRPr sz="1600" b="1"/>
            </a:lvl1pPr>
            <a:lvl2pPr algn="r">
              <a:defRPr sz="1600"/>
            </a:lvl2pPr>
            <a:lvl3pPr algn="r">
              <a:defRPr sz="1400"/>
            </a:lvl3pPr>
            <a:lvl4pPr algn="r">
              <a:defRPr sz="1200"/>
            </a:lvl4pPr>
            <a:lvl5pPr algn="r">
              <a:defRPr sz="1200"/>
            </a:lvl5pPr>
          </a:lstStyle>
          <a:p>
            <a:pPr lvl="0"/>
            <a:r>
              <a:rPr lang="es-ES" dirty="0" smtClean="0"/>
              <a:t>Editar el estilo de texto</a:t>
            </a:r>
          </a:p>
        </p:txBody>
      </p:sp>
      <p:sp>
        <p:nvSpPr>
          <p:cNvPr id="19" name="Marcador de texto 2"/>
          <p:cNvSpPr>
            <a:spLocks noGrp="1"/>
          </p:cNvSpPr>
          <p:nvPr>
            <p:ph type="body" sz="quarter" idx="14" hasCustomPrompt="1"/>
          </p:nvPr>
        </p:nvSpPr>
        <p:spPr>
          <a:xfrm>
            <a:off x="587493" y="4506538"/>
            <a:ext cx="4895849" cy="283076"/>
          </a:xfrm>
          <a:prstGeom prst="rect">
            <a:avLst/>
          </a:prstGeom>
        </p:spPr>
        <p:txBody>
          <a:bodyPr/>
          <a:lstStyle>
            <a:lvl1pPr algn="r">
              <a:defRPr sz="1800" b="1">
                <a:solidFill>
                  <a:srgbClr val="B35C48"/>
                </a:solidFill>
              </a:defRPr>
            </a:lvl1pPr>
          </a:lstStyle>
          <a:p>
            <a:pPr lvl="0"/>
            <a:r>
              <a:rPr lang="es-ES" smtClean="0"/>
              <a:t>TÍTULO</a:t>
            </a:r>
            <a:endParaRPr lang="es-ES"/>
          </a:p>
        </p:txBody>
      </p:sp>
      <p:sp>
        <p:nvSpPr>
          <p:cNvPr id="20" name="Marcador de texto 13"/>
          <p:cNvSpPr>
            <a:spLocks noGrp="1"/>
          </p:cNvSpPr>
          <p:nvPr>
            <p:ph type="body" sz="quarter" idx="15"/>
          </p:nvPr>
        </p:nvSpPr>
        <p:spPr>
          <a:xfrm>
            <a:off x="587493" y="4803950"/>
            <a:ext cx="4895848" cy="1012967"/>
          </a:xfrm>
          <a:prstGeom prst="rect">
            <a:avLst/>
          </a:prstGeom>
        </p:spPr>
        <p:txBody>
          <a:bodyPr/>
          <a:lstStyle>
            <a:lvl1pPr algn="r">
              <a:defRPr sz="1600" b="1"/>
            </a:lvl1pPr>
            <a:lvl2pPr algn="r">
              <a:defRPr sz="1600"/>
            </a:lvl2pPr>
            <a:lvl3pPr algn="r">
              <a:defRPr sz="1400"/>
            </a:lvl3pPr>
            <a:lvl4pPr algn="r">
              <a:defRPr sz="1200"/>
            </a:lvl4pPr>
            <a:lvl5pPr algn="r">
              <a:defRPr sz="1200"/>
            </a:lvl5pPr>
          </a:lstStyle>
          <a:p>
            <a:pPr lvl="0"/>
            <a:r>
              <a:rPr lang="es-ES" dirty="0" smtClean="0"/>
              <a:t>Editar el estilo de texto</a:t>
            </a:r>
          </a:p>
        </p:txBody>
      </p:sp>
      <p:sp>
        <p:nvSpPr>
          <p:cNvPr id="21" name="Marcador de texto 2"/>
          <p:cNvSpPr>
            <a:spLocks noGrp="1"/>
          </p:cNvSpPr>
          <p:nvPr>
            <p:ph type="body" sz="quarter" idx="16" hasCustomPrompt="1"/>
          </p:nvPr>
        </p:nvSpPr>
        <p:spPr>
          <a:xfrm>
            <a:off x="6765169" y="4507283"/>
            <a:ext cx="4991528" cy="282332"/>
          </a:xfrm>
          <a:prstGeom prst="rect">
            <a:avLst/>
          </a:prstGeom>
        </p:spPr>
        <p:txBody>
          <a:bodyPr/>
          <a:lstStyle>
            <a:lvl1pPr algn="l">
              <a:defRPr sz="1800" b="1">
                <a:solidFill>
                  <a:srgbClr val="B35C48"/>
                </a:solidFill>
              </a:defRPr>
            </a:lvl1pPr>
          </a:lstStyle>
          <a:p>
            <a:pPr lvl="0"/>
            <a:r>
              <a:rPr lang="es-ES" smtClean="0"/>
              <a:t>TÍTULO</a:t>
            </a:r>
            <a:endParaRPr lang="es-ES"/>
          </a:p>
        </p:txBody>
      </p:sp>
      <p:sp>
        <p:nvSpPr>
          <p:cNvPr id="22" name="Marcador de texto 13"/>
          <p:cNvSpPr>
            <a:spLocks noGrp="1"/>
          </p:cNvSpPr>
          <p:nvPr>
            <p:ph type="body" sz="quarter" idx="17"/>
          </p:nvPr>
        </p:nvSpPr>
        <p:spPr>
          <a:xfrm>
            <a:off x="6764143" y="4803950"/>
            <a:ext cx="4992554" cy="1012967"/>
          </a:xfrm>
          <a:prstGeom prst="rect">
            <a:avLst/>
          </a:prstGeom>
        </p:spPr>
        <p:txBody>
          <a:bodyPr/>
          <a:lstStyle>
            <a:lvl1pPr algn="l">
              <a:defRPr sz="1600" b="1"/>
            </a:lvl1pPr>
            <a:lvl2pPr algn="r">
              <a:defRPr sz="1600"/>
            </a:lvl2pPr>
            <a:lvl3pPr algn="r">
              <a:defRPr sz="1400"/>
            </a:lvl3pPr>
            <a:lvl4pPr algn="r">
              <a:defRPr sz="1200"/>
            </a:lvl4pPr>
            <a:lvl5pPr algn="r">
              <a:defRPr sz="1200"/>
            </a:lvl5pPr>
          </a:lstStyle>
          <a:p>
            <a:pPr lvl="0"/>
            <a:r>
              <a:rPr lang="es-ES" dirty="0" smtClean="0"/>
              <a:t>Editar el estilo de texto</a:t>
            </a:r>
          </a:p>
        </p:txBody>
      </p:sp>
      <p:sp>
        <p:nvSpPr>
          <p:cNvPr id="23" name="Marcador de texto 2"/>
          <p:cNvSpPr>
            <a:spLocks noGrp="1"/>
          </p:cNvSpPr>
          <p:nvPr>
            <p:ph type="body" sz="quarter" idx="18" hasCustomPrompt="1"/>
          </p:nvPr>
        </p:nvSpPr>
        <p:spPr>
          <a:xfrm>
            <a:off x="1800811" y="3636808"/>
            <a:ext cx="8567511" cy="360363"/>
          </a:xfrm>
          <a:prstGeom prst="rect">
            <a:avLst/>
          </a:prstGeom>
        </p:spPr>
        <p:txBody>
          <a:bodyPr/>
          <a:lstStyle>
            <a:lvl1pPr algn="ctr"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s-ES" smtClean="0"/>
              <a:t>TÍTULO</a:t>
            </a:r>
            <a:endParaRPr lang="es-ES"/>
          </a:p>
        </p:txBody>
      </p:sp>
      <p:sp>
        <p:nvSpPr>
          <p:cNvPr id="24" name="Marcador de texto 3"/>
          <p:cNvSpPr>
            <a:spLocks noGrp="1"/>
          </p:cNvSpPr>
          <p:nvPr>
            <p:ph type="body" sz="quarter" idx="20" hasCustomPrompt="1"/>
          </p:nvPr>
        </p:nvSpPr>
        <p:spPr>
          <a:xfrm>
            <a:off x="292329" y="441192"/>
            <a:ext cx="8491971" cy="288001"/>
          </a:xfrm>
          <a:prstGeom prst="rect">
            <a:avLst/>
          </a:prstGeom>
        </p:spPr>
        <p:txBody>
          <a:bodyPr/>
          <a:lstStyle>
            <a:lvl1pPr>
              <a:defRPr sz="1600" b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s-ES" smtClean="0"/>
              <a:t>Subtítulo</a:t>
            </a:r>
            <a:endParaRPr lang="es-ES"/>
          </a:p>
        </p:txBody>
      </p:sp>
      <p:sp>
        <p:nvSpPr>
          <p:cNvPr id="27" name="Marcador de texto 4"/>
          <p:cNvSpPr>
            <a:spLocks noGrp="1"/>
          </p:cNvSpPr>
          <p:nvPr>
            <p:ph type="body" sz="quarter" idx="21" hasCustomPrompt="1"/>
          </p:nvPr>
        </p:nvSpPr>
        <p:spPr>
          <a:xfrm>
            <a:off x="247330" y="6526649"/>
            <a:ext cx="7144814" cy="258063"/>
          </a:xfrm>
          <a:prstGeom prst="rect">
            <a:avLst/>
          </a:prstGeom>
        </p:spPr>
        <p:txBody>
          <a:bodyPr/>
          <a:lstStyle>
            <a:lvl1pPr>
              <a:defRPr sz="900" cap="all" baseline="0"/>
            </a:lvl1pPr>
          </a:lstStyle>
          <a:p>
            <a:pPr lvl="0"/>
            <a:r>
              <a:rPr lang="es-ES" dirty="0" smtClean="0"/>
              <a:t>NOMBRE DEL DEPARTAMENTO</a:t>
            </a:r>
            <a:endParaRPr lang="es-ES_tradnl" dirty="0"/>
          </a:p>
        </p:txBody>
      </p:sp>
      <p:sp>
        <p:nvSpPr>
          <p:cNvPr id="28" name="Título 1"/>
          <p:cNvSpPr>
            <a:spLocks noGrp="1"/>
          </p:cNvSpPr>
          <p:nvPr>
            <p:ph type="title" hasCustomPrompt="1"/>
          </p:nvPr>
        </p:nvSpPr>
        <p:spPr>
          <a:xfrm>
            <a:off x="292327" y="140279"/>
            <a:ext cx="8491972" cy="282859"/>
          </a:xfrm>
          <a:prstGeom prst="rect">
            <a:avLst/>
          </a:prstGeom>
        </p:spPr>
        <p:txBody>
          <a:bodyPr/>
          <a:lstStyle>
            <a:lvl1pPr>
              <a:defRPr sz="1800" b="1" cap="all" baseline="0">
                <a:solidFill>
                  <a:schemeClr val="bg1"/>
                </a:solidFill>
              </a:defRPr>
            </a:lvl1pPr>
          </a:lstStyle>
          <a:p>
            <a:r>
              <a:rPr lang="es-ES_tradnl" dirty="0" smtClean="0"/>
              <a:t>ESCRIBE TÍTULO AQUÍ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865915563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.Contenido_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ángulo 23" descr=" " title=" "/>
          <p:cNvSpPr/>
          <p:nvPr userDrawn="1"/>
        </p:nvSpPr>
        <p:spPr>
          <a:xfrm>
            <a:off x="5711958" y="1254149"/>
            <a:ext cx="5664629" cy="46173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BdE Neue Helvetica 55 Roman"/>
              <a:ea typeface="+mn-ea"/>
              <a:cs typeface="+mn-cs"/>
            </a:endParaRPr>
          </a:p>
        </p:txBody>
      </p:sp>
      <p:sp>
        <p:nvSpPr>
          <p:cNvPr id="27" name="Rectángulo 26" descr=" " title=" "/>
          <p:cNvSpPr/>
          <p:nvPr userDrawn="1"/>
        </p:nvSpPr>
        <p:spPr>
          <a:xfrm>
            <a:off x="719668" y="5559554"/>
            <a:ext cx="5627707" cy="46173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BdE Neue Helvetica 55 Roman"/>
              <a:ea typeface="+mn-ea"/>
              <a:cs typeface="+mn-cs"/>
            </a:endParaRPr>
          </a:p>
        </p:txBody>
      </p:sp>
      <p:sp>
        <p:nvSpPr>
          <p:cNvPr id="5" name="Marcador de posición de imagen 4"/>
          <p:cNvSpPr>
            <a:spLocks noGrp="1"/>
          </p:cNvSpPr>
          <p:nvPr>
            <p:ph type="pic" sz="quarter" idx="10"/>
          </p:nvPr>
        </p:nvSpPr>
        <p:spPr>
          <a:xfrm>
            <a:off x="697039" y="1259116"/>
            <a:ext cx="5001684" cy="1911350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endParaRPr lang="es-ES"/>
          </a:p>
        </p:txBody>
      </p:sp>
      <p:sp>
        <p:nvSpPr>
          <p:cNvPr id="7" name="Marcador de posición de imagen 6"/>
          <p:cNvSpPr>
            <a:spLocks noGrp="1"/>
          </p:cNvSpPr>
          <p:nvPr>
            <p:ph type="pic" sz="quarter" idx="11"/>
          </p:nvPr>
        </p:nvSpPr>
        <p:spPr>
          <a:xfrm>
            <a:off x="6347387" y="4076600"/>
            <a:ext cx="5029200" cy="1944688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endParaRPr lang="es-ES"/>
          </a:p>
        </p:txBody>
      </p:sp>
      <p:sp>
        <p:nvSpPr>
          <p:cNvPr id="14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11189786" y="6479885"/>
            <a:ext cx="632987" cy="304827"/>
          </a:xfrm>
          <a:prstGeom prst="rect">
            <a:avLst/>
          </a:prstGeom>
        </p:spPr>
        <p:txBody>
          <a:bodyPr/>
          <a:lstStyle>
            <a:lvl1pPr algn="r">
              <a:defRPr sz="1200">
                <a:latin typeface="BdE Neue Helvetica 55 Roman" panose="020B0604020202020204" pitchFamily="34" charset="0"/>
              </a:defRPr>
            </a:lvl1pPr>
          </a:lstStyle>
          <a:p>
            <a:fld id="{A58C8573-A6E0-47AA-817A-34AF5765DF85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3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8976320" y="6500618"/>
            <a:ext cx="2112235" cy="288827"/>
          </a:xfrm>
          <a:prstGeom prst="rect">
            <a:avLst/>
          </a:prstGeom>
        </p:spPr>
        <p:txBody>
          <a:bodyPr/>
          <a:lstStyle>
            <a:lvl1pPr algn="r">
              <a:defRPr sz="1000" b="1">
                <a:solidFill>
                  <a:srgbClr val="B35C48"/>
                </a:solidFill>
                <a:latin typeface="BdE Neue Helvetica 55 Roman" panose="020B0604020202020204" pitchFamily="34" charset="0"/>
              </a:defRPr>
            </a:lvl1pPr>
          </a:lstStyle>
          <a:p>
            <a:r>
              <a:rPr lang="es-ES_tradnl" smtClean="0"/>
              <a:t>USO INTERNO</a:t>
            </a:r>
            <a:endParaRPr lang="es-ES"/>
          </a:p>
        </p:txBody>
      </p:sp>
      <p:sp>
        <p:nvSpPr>
          <p:cNvPr id="17" name="Marcador de texto 2"/>
          <p:cNvSpPr>
            <a:spLocks noGrp="1"/>
          </p:cNvSpPr>
          <p:nvPr>
            <p:ph type="body" sz="quarter" idx="18" hasCustomPrompt="1"/>
          </p:nvPr>
        </p:nvSpPr>
        <p:spPr>
          <a:xfrm>
            <a:off x="719667" y="5636874"/>
            <a:ext cx="5627708" cy="360363"/>
          </a:xfrm>
          <a:prstGeom prst="rect">
            <a:avLst/>
          </a:prstGeom>
        </p:spPr>
        <p:txBody>
          <a:bodyPr/>
          <a:lstStyle>
            <a:lvl1pPr algn="l">
              <a:defRPr sz="1600" b="1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s-ES" smtClean="0"/>
              <a:t>Haga clic para editar el texto del patrón</a:t>
            </a:r>
            <a:endParaRPr lang="es-ES"/>
          </a:p>
        </p:txBody>
      </p:sp>
      <p:sp>
        <p:nvSpPr>
          <p:cNvPr id="18" name="Marcador de texto 2"/>
          <p:cNvSpPr>
            <a:spLocks noGrp="1"/>
          </p:cNvSpPr>
          <p:nvPr>
            <p:ph type="body" sz="quarter" idx="19" hasCustomPrompt="1"/>
          </p:nvPr>
        </p:nvSpPr>
        <p:spPr>
          <a:xfrm>
            <a:off x="5740806" y="1323589"/>
            <a:ext cx="5627708" cy="360363"/>
          </a:xfrm>
          <a:prstGeom prst="rect">
            <a:avLst/>
          </a:prstGeom>
        </p:spPr>
        <p:txBody>
          <a:bodyPr/>
          <a:lstStyle>
            <a:lvl1pPr algn="l">
              <a:defRPr sz="1600" b="1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s-ES" smtClean="0"/>
              <a:t>Haga clic para editar el texto del patrón</a:t>
            </a:r>
            <a:endParaRPr lang="es-ES"/>
          </a:p>
        </p:txBody>
      </p:sp>
      <p:sp>
        <p:nvSpPr>
          <p:cNvPr id="19" name="Marcador de texto 3"/>
          <p:cNvSpPr>
            <a:spLocks noGrp="1"/>
          </p:cNvSpPr>
          <p:nvPr>
            <p:ph type="body" sz="quarter" idx="21" hasCustomPrompt="1"/>
          </p:nvPr>
        </p:nvSpPr>
        <p:spPr>
          <a:xfrm>
            <a:off x="292329" y="440739"/>
            <a:ext cx="8491971" cy="288001"/>
          </a:xfrm>
          <a:prstGeom prst="rect">
            <a:avLst/>
          </a:prstGeom>
        </p:spPr>
        <p:txBody>
          <a:bodyPr/>
          <a:lstStyle>
            <a:lvl1pPr>
              <a:defRPr sz="1600" b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s-ES" smtClean="0"/>
              <a:t>Subtítulo</a:t>
            </a:r>
            <a:endParaRPr lang="es-ES"/>
          </a:p>
        </p:txBody>
      </p:sp>
      <p:sp>
        <p:nvSpPr>
          <p:cNvPr id="15" name="Marcador de texto 4"/>
          <p:cNvSpPr>
            <a:spLocks noGrp="1"/>
          </p:cNvSpPr>
          <p:nvPr>
            <p:ph type="body" sz="quarter" idx="24" hasCustomPrompt="1"/>
          </p:nvPr>
        </p:nvSpPr>
        <p:spPr>
          <a:xfrm>
            <a:off x="247330" y="6526649"/>
            <a:ext cx="7144814" cy="258063"/>
          </a:xfrm>
          <a:prstGeom prst="rect">
            <a:avLst/>
          </a:prstGeom>
        </p:spPr>
        <p:txBody>
          <a:bodyPr/>
          <a:lstStyle>
            <a:lvl1pPr>
              <a:defRPr sz="900" cap="all" baseline="0"/>
            </a:lvl1pPr>
          </a:lstStyle>
          <a:p>
            <a:pPr lvl="0"/>
            <a:r>
              <a:rPr lang="es-ES" dirty="0" smtClean="0"/>
              <a:t>NOMBRE DEL DEPARTAMENTO</a:t>
            </a:r>
            <a:endParaRPr lang="es-ES_tradnl" dirty="0"/>
          </a:p>
        </p:txBody>
      </p:sp>
      <p:sp>
        <p:nvSpPr>
          <p:cNvPr id="16" name="Título 1"/>
          <p:cNvSpPr>
            <a:spLocks noGrp="1"/>
          </p:cNvSpPr>
          <p:nvPr>
            <p:ph type="title" hasCustomPrompt="1"/>
          </p:nvPr>
        </p:nvSpPr>
        <p:spPr>
          <a:xfrm>
            <a:off x="292327" y="140279"/>
            <a:ext cx="8491972" cy="282859"/>
          </a:xfrm>
          <a:prstGeom prst="rect">
            <a:avLst/>
          </a:prstGeom>
        </p:spPr>
        <p:txBody>
          <a:bodyPr/>
          <a:lstStyle>
            <a:lvl1pPr>
              <a:defRPr sz="1800" b="1" cap="all" baseline="0">
                <a:solidFill>
                  <a:schemeClr val="bg1"/>
                </a:solidFill>
              </a:defRPr>
            </a:lvl1pPr>
          </a:lstStyle>
          <a:p>
            <a:r>
              <a:rPr lang="es-ES_tradnl" dirty="0" smtClean="0"/>
              <a:t>ESCRIBE TÍTULO AQUÍ</a:t>
            </a:r>
            <a:endParaRPr lang="es-ES_tradnl" dirty="0"/>
          </a:p>
        </p:txBody>
      </p:sp>
      <p:sp>
        <p:nvSpPr>
          <p:cNvPr id="20" name="Marcador de contenido 2"/>
          <p:cNvSpPr>
            <a:spLocks noGrp="1"/>
          </p:cNvSpPr>
          <p:nvPr>
            <p:ph sz="quarter" idx="17"/>
          </p:nvPr>
        </p:nvSpPr>
        <p:spPr>
          <a:xfrm>
            <a:off x="6032592" y="1952344"/>
            <a:ext cx="5335922" cy="1714595"/>
          </a:xfrm>
          <a:prstGeom prst="rect">
            <a:avLst/>
          </a:prstGeom>
        </p:spPr>
        <p:txBody>
          <a:bodyPr/>
          <a:lstStyle>
            <a:lvl1pPr>
              <a:lnSpc>
                <a:spcPts val="2160"/>
              </a:lnSpc>
              <a:spcBef>
                <a:spcPts val="0"/>
              </a:spcBef>
              <a:spcAft>
                <a:spcPts val="432"/>
              </a:spcAft>
              <a:defRPr sz="1800" b="1"/>
            </a:lvl1pPr>
            <a:lvl2pPr marL="540000">
              <a:lnSpc>
                <a:spcPts val="2160"/>
              </a:lnSpc>
              <a:spcBef>
                <a:spcPts val="0"/>
              </a:spcBef>
              <a:spcAft>
                <a:spcPts val="432"/>
              </a:spcAft>
              <a:defRPr sz="1800">
                <a:solidFill>
                  <a:srgbClr val="B35C48"/>
                </a:solidFill>
              </a:defRPr>
            </a:lvl2pPr>
            <a:lvl3pPr marL="990000">
              <a:lnSpc>
                <a:spcPts val="2160"/>
              </a:lnSpc>
              <a:spcBef>
                <a:spcPts val="0"/>
              </a:spcBef>
              <a:spcAft>
                <a:spcPts val="432"/>
              </a:spcAft>
              <a:defRPr sz="1800" i="1"/>
            </a:lvl3pPr>
            <a:lvl4pPr marL="1429200">
              <a:lnSpc>
                <a:spcPts val="2160"/>
              </a:lnSpc>
              <a:spcBef>
                <a:spcPts val="0"/>
              </a:spcBef>
              <a:spcAft>
                <a:spcPts val="432"/>
              </a:spcAft>
              <a:defRPr sz="1600"/>
            </a:lvl4pPr>
            <a:lvl5pPr marL="1882800">
              <a:lnSpc>
                <a:spcPts val="2160"/>
              </a:lnSpc>
              <a:spcBef>
                <a:spcPts val="0"/>
              </a:spcBef>
              <a:spcAft>
                <a:spcPts val="432"/>
              </a:spcAft>
              <a:defRPr sz="1600" i="1"/>
            </a:lvl5pPr>
          </a:lstStyle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S" dirty="0"/>
          </a:p>
        </p:txBody>
      </p:sp>
      <p:sp>
        <p:nvSpPr>
          <p:cNvPr id="21" name="Marcador de contenido 2"/>
          <p:cNvSpPr>
            <a:spLocks noGrp="1"/>
          </p:cNvSpPr>
          <p:nvPr>
            <p:ph sz="quarter" idx="25"/>
          </p:nvPr>
        </p:nvSpPr>
        <p:spPr>
          <a:xfrm>
            <a:off x="725767" y="3857369"/>
            <a:ext cx="5306825" cy="1511755"/>
          </a:xfrm>
          <a:prstGeom prst="rect">
            <a:avLst/>
          </a:prstGeom>
        </p:spPr>
        <p:txBody>
          <a:bodyPr/>
          <a:lstStyle>
            <a:lvl1pPr>
              <a:lnSpc>
                <a:spcPts val="2160"/>
              </a:lnSpc>
              <a:spcBef>
                <a:spcPts val="0"/>
              </a:spcBef>
              <a:spcAft>
                <a:spcPts val="432"/>
              </a:spcAft>
              <a:defRPr sz="1800" b="1"/>
            </a:lvl1pPr>
            <a:lvl2pPr marL="540000">
              <a:lnSpc>
                <a:spcPts val="2160"/>
              </a:lnSpc>
              <a:spcBef>
                <a:spcPts val="0"/>
              </a:spcBef>
              <a:spcAft>
                <a:spcPts val="432"/>
              </a:spcAft>
              <a:defRPr sz="1800">
                <a:solidFill>
                  <a:srgbClr val="B35C48"/>
                </a:solidFill>
              </a:defRPr>
            </a:lvl2pPr>
            <a:lvl3pPr marL="990000">
              <a:lnSpc>
                <a:spcPts val="2160"/>
              </a:lnSpc>
              <a:spcBef>
                <a:spcPts val="0"/>
              </a:spcBef>
              <a:spcAft>
                <a:spcPts val="432"/>
              </a:spcAft>
              <a:defRPr sz="1800" i="1"/>
            </a:lvl3pPr>
            <a:lvl4pPr marL="1429200">
              <a:lnSpc>
                <a:spcPts val="2160"/>
              </a:lnSpc>
              <a:spcBef>
                <a:spcPts val="0"/>
              </a:spcBef>
              <a:spcAft>
                <a:spcPts val="432"/>
              </a:spcAft>
              <a:defRPr sz="1600"/>
            </a:lvl4pPr>
            <a:lvl5pPr marL="1882800">
              <a:lnSpc>
                <a:spcPts val="2160"/>
              </a:lnSpc>
              <a:spcBef>
                <a:spcPts val="0"/>
              </a:spcBef>
              <a:spcAft>
                <a:spcPts val="432"/>
              </a:spcAft>
              <a:defRPr sz="1600" i="1"/>
            </a:lvl5pPr>
          </a:lstStyle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5481257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.Contenido_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posición de imagen 5"/>
          <p:cNvSpPr>
            <a:spLocks noGrp="1"/>
          </p:cNvSpPr>
          <p:nvPr>
            <p:ph type="pic" sz="quarter" idx="11"/>
          </p:nvPr>
        </p:nvSpPr>
        <p:spPr>
          <a:xfrm>
            <a:off x="6130846" y="1484784"/>
            <a:ext cx="4907853" cy="1987550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sz="quarter" idx="10"/>
          </p:nvPr>
        </p:nvSpPr>
        <p:spPr>
          <a:xfrm>
            <a:off x="1102462" y="1488500"/>
            <a:ext cx="4768849" cy="1987550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endParaRPr lang="es-ES"/>
          </a:p>
        </p:txBody>
      </p:sp>
      <p:sp>
        <p:nvSpPr>
          <p:cNvPr id="9" name="Marcador de posición de imagen 8"/>
          <p:cNvSpPr>
            <a:spLocks noGrp="1"/>
          </p:cNvSpPr>
          <p:nvPr>
            <p:ph type="pic" sz="quarter" idx="12"/>
          </p:nvPr>
        </p:nvSpPr>
        <p:spPr>
          <a:xfrm>
            <a:off x="1102462" y="3715471"/>
            <a:ext cx="4775431" cy="2270451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</a:lstStyle>
          <a:p>
            <a:endParaRPr lang="es-ES"/>
          </a:p>
        </p:txBody>
      </p:sp>
      <p:sp>
        <p:nvSpPr>
          <p:cNvPr id="12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11178497" y="6479885"/>
            <a:ext cx="632987" cy="304827"/>
          </a:xfrm>
          <a:prstGeom prst="rect">
            <a:avLst/>
          </a:prstGeom>
        </p:spPr>
        <p:txBody>
          <a:bodyPr/>
          <a:lstStyle>
            <a:lvl1pPr algn="r">
              <a:defRPr sz="1200">
                <a:latin typeface="BdE Neue Helvetica 55 Roman" panose="020B0604020202020204" pitchFamily="34" charset="0"/>
              </a:defRPr>
            </a:lvl1pPr>
          </a:lstStyle>
          <a:p>
            <a:fld id="{A58C8573-A6E0-47AA-817A-34AF5765DF85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8976320" y="6500618"/>
            <a:ext cx="2112235" cy="288827"/>
          </a:xfrm>
          <a:prstGeom prst="rect">
            <a:avLst/>
          </a:prstGeom>
        </p:spPr>
        <p:txBody>
          <a:bodyPr/>
          <a:lstStyle>
            <a:lvl1pPr algn="r">
              <a:defRPr sz="1000" b="1">
                <a:solidFill>
                  <a:srgbClr val="B35C48"/>
                </a:solidFill>
                <a:latin typeface="BdE Neue Helvetica 55 Roman" panose="020B0604020202020204" pitchFamily="34" charset="0"/>
              </a:defRPr>
            </a:lvl1pPr>
          </a:lstStyle>
          <a:p>
            <a:r>
              <a:rPr lang="es-ES_tradnl" smtClean="0"/>
              <a:t>USO INTERNO</a:t>
            </a:r>
            <a:endParaRPr lang="es-ES"/>
          </a:p>
        </p:txBody>
      </p:sp>
      <p:sp>
        <p:nvSpPr>
          <p:cNvPr id="14" name="Marcador de texto 3"/>
          <p:cNvSpPr>
            <a:spLocks noGrp="1"/>
          </p:cNvSpPr>
          <p:nvPr>
            <p:ph type="body" sz="quarter" idx="16" hasCustomPrompt="1"/>
          </p:nvPr>
        </p:nvSpPr>
        <p:spPr>
          <a:xfrm>
            <a:off x="292329" y="441192"/>
            <a:ext cx="8491971" cy="288001"/>
          </a:xfrm>
          <a:prstGeom prst="rect">
            <a:avLst/>
          </a:prstGeom>
        </p:spPr>
        <p:txBody>
          <a:bodyPr/>
          <a:lstStyle>
            <a:lvl1pPr>
              <a:defRPr sz="1600" b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s-ES" smtClean="0"/>
              <a:t>Subtítulo</a:t>
            </a:r>
            <a:endParaRPr lang="es-ES"/>
          </a:p>
        </p:txBody>
      </p:sp>
      <p:sp>
        <p:nvSpPr>
          <p:cNvPr id="17" name="Marcador de texto 4"/>
          <p:cNvSpPr>
            <a:spLocks noGrp="1"/>
          </p:cNvSpPr>
          <p:nvPr>
            <p:ph type="body" sz="quarter" idx="19" hasCustomPrompt="1"/>
          </p:nvPr>
        </p:nvSpPr>
        <p:spPr>
          <a:xfrm>
            <a:off x="247330" y="6526649"/>
            <a:ext cx="7144814" cy="258063"/>
          </a:xfrm>
          <a:prstGeom prst="rect">
            <a:avLst/>
          </a:prstGeom>
        </p:spPr>
        <p:txBody>
          <a:bodyPr/>
          <a:lstStyle>
            <a:lvl1pPr>
              <a:defRPr sz="900" cap="all" baseline="0"/>
            </a:lvl1pPr>
          </a:lstStyle>
          <a:p>
            <a:pPr lvl="0"/>
            <a:r>
              <a:rPr lang="es-ES" dirty="0" smtClean="0"/>
              <a:t>NOMBRE DEL DEPARTAMENTO</a:t>
            </a:r>
            <a:endParaRPr lang="es-ES_tradnl" dirty="0"/>
          </a:p>
        </p:txBody>
      </p:sp>
      <p:sp>
        <p:nvSpPr>
          <p:cNvPr id="18" name="Título 1"/>
          <p:cNvSpPr>
            <a:spLocks noGrp="1"/>
          </p:cNvSpPr>
          <p:nvPr>
            <p:ph type="title" hasCustomPrompt="1"/>
          </p:nvPr>
        </p:nvSpPr>
        <p:spPr>
          <a:xfrm>
            <a:off x="292327" y="140279"/>
            <a:ext cx="8491972" cy="282859"/>
          </a:xfrm>
          <a:prstGeom prst="rect">
            <a:avLst/>
          </a:prstGeom>
        </p:spPr>
        <p:txBody>
          <a:bodyPr/>
          <a:lstStyle>
            <a:lvl1pPr>
              <a:defRPr sz="1800" b="1" cap="all" baseline="0">
                <a:solidFill>
                  <a:schemeClr val="bg1"/>
                </a:solidFill>
              </a:defRPr>
            </a:lvl1pPr>
          </a:lstStyle>
          <a:p>
            <a:r>
              <a:rPr lang="es-ES_tradnl" dirty="0" smtClean="0"/>
              <a:t>ESCRIBE TÍTULO AQUÍ</a:t>
            </a:r>
            <a:endParaRPr lang="es-ES_tradnl" dirty="0"/>
          </a:p>
        </p:txBody>
      </p:sp>
      <p:sp>
        <p:nvSpPr>
          <p:cNvPr id="13" name="Marcador de contenido 2"/>
          <p:cNvSpPr>
            <a:spLocks noGrp="1"/>
          </p:cNvSpPr>
          <p:nvPr>
            <p:ph sz="quarter" idx="18"/>
          </p:nvPr>
        </p:nvSpPr>
        <p:spPr>
          <a:xfrm>
            <a:off x="6157224" y="3737157"/>
            <a:ext cx="5483391" cy="2503819"/>
          </a:xfrm>
          <a:prstGeom prst="rect">
            <a:avLst/>
          </a:prstGeom>
        </p:spPr>
        <p:txBody>
          <a:bodyPr/>
          <a:lstStyle>
            <a:lvl1pPr>
              <a:lnSpc>
                <a:spcPts val="2160"/>
              </a:lnSpc>
              <a:spcBef>
                <a:spcPts val="0"/>
              </a:spcBef>
              <a:spcAft>
                <a:spcPts val="432"/>
              </a:spcAft>
              <a:defRPr sz="1800" b="1"/>
            </a:lvl1pPr>
            <a:lvl2pPr marL="540000">
              <a:lnSpc>
                <a:spcPts val="2160"/>
              </a:lnSpc>
              <a:spcBef>
                <a:spcPts val="0"/>
              </a:spcBef>
              <a:spcAft>
                <a:spcPts val="432"/>
              </a:spcAft>
              <a:defRPr sz="1800">
                <a:solidFill>
                  <a:srgbClr val="B35C48"/>
                </a:solidFill>
              </a:defRPr>
            </a:lvl2pPr>
            <a:lvl3pPr marL="990000">
              <a:lnSpc>
                <a:spcPts val="2160"/>
              </a:lnSpc>
              <a:spcBef>
                <a:spcPts val="0"/>
              </a:spcBef>
              <a:spcAft>
                <a:spcPts val="432"/>
              </a:spcAft>
              <a:defRPr sz="1800" i="1"/>
            </a:lvl3pPr>
            <a:lvl4pPr marL="1429200">
              <a:lnSpc>
                <a:spcPts val="2160"/>
              </a:lnSpc>
              <a:spcBef>
                <a:spcPts val="0"/>
              </a:spcBef>
              <a:spcAft>
                <a:spcPts val="432"/>
              </a:spcAft>
              <a:defRPr sz="1600"/>
            </a:lvl4pPr>
            <a:lvl5pPr marL="1882800">
              <a:lnSpc>
                <a:spcPts val="2160"/>
              </a:lnSpc>
              <a:spcBef>
                <a:spcPts val="0"/>
              </a:spcBef>
              <a:spcAft>
                <a:spcPts val="432"/>
              </a:spcAft>
              <a:defRPr sz="1600" i="1"/>
            </a:lvl5pPr>
          </a:lstStyle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7124968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Relationship Id="rId14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 descr=" " title=" "/>
          <p:cNvSpPr/>
          <p:nvPr userDrawn="1"/>
        </p:nvSpPr>
        <p:spPr>
          <a:xfrm>
            <a:off x="0" y="2"/>
            <a:ext cx="8579049" cy="6857998"/>
          </a:xfrm>
          <a:prstGeom prst="rect">
            <a:avLst/>
          </a:prstGeom>
          <a:solidFill>
            <a:srgbClr val="B35C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200"/>
          </a:p>
        </p:txBody>
      </p:sp>
      <p:pic>
        <p:nvPicPr>
          <p:cNvPr id="2" name="Imagen 1" descr="Fachada Banco de España" title="Fotografía"/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2"/>
          <a:stretch/>
        </p:blipFill>
        <p:spPr>
          <a:xfrm>
            <a:off x="7617499" y="0"/>
            <a:ext cx="4582796" cy="6866678"/>
          </a:xfrm>
          <a:prstGeom prst="rect">
            <a:avLst/>
          </a:prstGeom>
        </p:spPr>
      </p:pic>
      <p:pic>
        <p:nvPicPr>
          <p:cNvPr id="14" name="Imagen 13" descr="Banco de España Eurosistema" title="Logo BdE"/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900" y="443695"/>
            <a:ext cx="1301298" cy="286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4874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BdE Neue Helvetica 55 Roman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Fachada Banco de España" title="Fotografía"/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3887755" cy="6451970"/>
          </a:xfrm>
          <a:prstGeom prst="rect">
            <a:avLst/>
          </a:prstGeom>
        </p:spPr>
      </p:pic>
      <p:sp>
        <p:nvSpPr>
          <p:cNvPr id="12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11170427" y="6488763"/>
            <a:ext cx="632987" cy="304827"/>
          </a:xfrm>
          <a:prstGeom prst="rect">
            <a:avLst/>
          </a:prstGeom>
        </p:spPr>
        <p:txBody>
          <a:bodyPr rIns="0"/>
          <a:lstStyle>
            <a:lvl1pPr algn="r">
              <a:defRPr sz="1200">
                <a:latin typeface="BdE Neue Helvetica 55 Roman" panose="020B0604020202020204" pitchFamily="34" charset="0"/>
              </a:defRPr>
            </a:lvl1pPr>
          </a:lstStyle>
          <a:p>
            <a:fld id="{A58C8573-A6E0-47AA-817A-34AF5765DF85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18" name="Rectángulo 17" descr=" " title=" "/>
          <p:cNvSpPr/>
          <p:nvPr userDrawn="1"/>
        </p:nvSpPr>
        <p:spPr>
          <a:xfrm>
            <a:off x="3551041" y="0"/>
            <a:ext cx="8640960" cy="6451970"/>
          </a:xfrm>
          <a:prstGeom prst="rect">
            <a:avLst/>
          </a:prstGeom>
          <a:solidFill>
            <a:srgbClr val="B35C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800"/>
          </a:p>
        </p:txBody>
      </p:sp>
      <p:pic>
        <p:nvPicPr>
          <p:cNvPr id="7" name="Imagen 6" descr="Banco de España Eurosistema" title="Logo BdE"/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8490" y="343609"/>
            <a:ext cx="1301298" cy="286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3230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11189786" y="6488763"/>
            <a:ext cx="632987" cy="304827"/>
          </a:xfrm>
          <a:prstGeom prst="rect">
            <a:avLst/>
          </a:prstGeom>
        </p:spPr>
        <p:txBody>
          <a:bodyPr rIns="0"/>
          <a:lstStyle>
            <a:lvl1pPr algn="r">
              <a:defRPr sz="1200">
                <a:latin typeface="BdE Neue Helvetica 55 Roman" panose="020B0604020202020204" pitchFamily="34" charset="0"/>
              </a:defRPr>
            </a:lvl1pPr>
          </a:lstStyle>
          <a:p>
            <a:fld id="{A58C8573-A6E0-47AA-817A-34AF5765DF85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Rectángulo 9" descr=" " title=" "/>
          <p:cNvSpPr/>
          <p:nvPr userDrawn="1"/>
        </p:nvSpPr>
        <p:spPr>
          <a:xfrm>
            <a:off x="0" y="1592"/>
            <a:ext cx="12207317" cy="764704"/>
          </a:xfrm>
          <a:prstGeom prst="rect">
            <a:avLst/>
          </a:prstGeom>
          <a:solidFill>
            <a:srgbClr val="B35C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800"/>
          </a:p>
        </p:txBody>
      </p:sp>
      <p:cxnSp>
        <p:nvCxnSpPr>
          <p:cNvPr id="22" name="Conector recto 21" descr=" " title=" "/>
          <p:cNvCxnSpPr/>
          <p:nvPr userDrawn="1"/>
        </p:nvCxnSpPr>
        <p:spPr>
          <a:xfrm>
            <a:off x="0" y="6445798"/>
            <a:ext cx="12207317" cy="7538"/>
          </a:xfrm>
          <a:prstGeom prst="line">
            <a:avLst/>
          </a:prstGeom>
          <a:ln w="12700">
            <a:solidFill>
              <a:srgbClr val="B35C48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8" name="Imagen 7" descr="Banco de España Eurosistema" title="Logo BdE"/>
          <p:cNvPicPr>
            <a:picLocks noChangeAspect="1"/>
          </p:cNvPicPr>
          <p:nvPr userDrawn="1"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8490" y="262270"/>
            <a:ext cx="1301298" cy="286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9779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84" r:id="rId2"/>
    <p:sldLayoutId id="2147483714" r:id="rId3"/>
    <p:sldLayoutId id="2147483781" r:id="rId4"/>
    <p:sldLayoutId id="2147483780" r:id="rId5"/>
    <p:sldLayoutId id="2147483719" r:id="rId6"/>
    <p:sldLayoutId id="2147483720" r:id="rId7"/>
    <p:sldLayoutId id="2147483750" r:id="rId8"/>
    <p:sldLayoutId id="2147483765" r:id="rId9"/>
    <p:sldLayoutId id="2147483766" r:id="rId10"/>
    <p:sldLayoutId id="2147483767" r:id="rId11"/>
    <p:sldLayoutId id="2147483768" r:id="rId12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 descr=" " title=" "/>
          <p:cNvSpPr/>
          <p:nvPr userDrawn="1"/>
        </p:nvSpPr>
        <p:spPr>
          <a:xfrm>
            <a:off x="0" y="0"/>
            <a:ext cx="8590887" cy="6866677"/>
          </a:xfrm>
          <a:prstGeom prst="rect">
            <a:avLst/>
          </a:prstGeom>
          <a:solidFill>
            <a:srgbClr val="B35C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200"/>
          </a:p>
        </p:txBody>
      </p:sp>
      <p:pic>
        <p:nvPicPr>
          <p:cNvPr id="10" name="Imagen 9" descr="Banco de España Eurosistema" title="Logo BdE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900" y="443695"/>
            <a:ext cx="1301298" cy="286410"/>
          </a:xfrm>
          <a:prstGeom prst="rect">
            <a:avLst/>
          </a:prstGeom>
        </p:spPr>
      </p:pic>
      <p:pic>
        <p:nvPicPr>
          <p:cNvPr id="11" name="Imagen 10" descr="Fachada Banco de España" title="Fotografía"/>
          <p:cNvPicPr>
            <a:picLocks noChangeAspect="1"/>
          </p:cNvPicPr>
          <p:nvPr userDrawn="1"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2"/>
          <a:stretch/>
        </p:blipFill>
        <p:spPr>
          <a:xfrm>
            <a:off x="7617499" y="0"/>
            <a:ext cx="4582796" cy="68666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4887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ie de página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s-ES_tradnl" smtClean="0"/>
              <a:t>USO INTERNO</a:t>
            </a:r>
            <a:endParaRPr lang="es-ES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El impacto de la LOB: las transformaciones en el sistema financiero</a:t>
            </a:r>
            <a:endParaRPr lang="es-ES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s-ES" dirty="0" smtClean="0"/>
              <a:t>Mercedes Olano</a:t>
            </a:r>
            <a:endParaRPr lang="es-ES" dirty="0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s-ES" dirty="0" smtClean="0"/>
              <a:t>Directora General de Supervisión</a:t>
            </a:r>
            <a:endParaRPr lang="es-ES" dirty="0"/>
          </a:p>
        </p:txBody>
      </p:sp>
      <p:sp>
        <p:nvSpPr>
          <p:cNvPr id="6" name="Marcador de texto 5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s-ES_tradnl" dirty="0"/>
              <a:t>100 Años de la Ley de Ordenación Bancaria de 1921</a:t>
            </a:r>
            <a:endParaRPr lang="es-ES" dirty="0"/>
          </a:p>
        </p:txBody>
      </p:sp>
      <p:sp>
        <p:nvSpPr>
          <p:cNvPr id="7" name="Marcador de texto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s-ES_tradnl" dirty="0"/>
              <a:t>Sala Hemiciclo II</a:t>
            </a:r>
            <a:endParaRPr lang="es-ES" dirty="0"/>
          </a:p>
        </p:txBody>
      </p:sp>
      <p:sp>
        <p:nvSpPr>
          <p:cNvPr id="8" name="Marcador de texto 7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s-ES" dirty="0" smtClean="0"/>
              <a:t>DIRECCIÓN General de supervisión</a:t>
            </a:r>
            <a:endParaRPr lang="es-ES" dirty="0"/>
          </a:p>
        </p:txBody>
      </p:sp>
      <p:sp>
        <p:nvSpPr>
          <p:cNvPr id="9" name="Marcador de texto 8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s-ES_tradnl" dirty="0"/>
              <a:t>19 de noviembre de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85024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GRACIAS POR SU ATENCIÓN</a:t>
            </a:r>
            <a:endParaRPr lang="es-E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s-ES" dirty="0" smtClean="0"/>
              <a:t>DIRECCIÓN GENERAL DE SUPERVISIÓN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54015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ie de página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s-ES_tradnl" smtClean="0"/>
              <a:t>USO INTERNO</a:t>
            </a:r>
            <a:endParaRPr lang="es-ES" dirty="0"/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58C8573-A6E0-47AA-817A-34AF5765DF85}" type="slidenum">
              <a:rPr lang="es-ES" smtClean="0"/>
              <a:pPr/>
              <a:t>2</a:t>
            </a:fld>
            <a:endParaRPr lang="es-ES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s-ES" dirty="0" smtClean="0"/>
              <a:t>Introducción</a:t>
            </a:r>
          </a:p>
          <a:p>
            <a:r>
              <a:rPr lang="es-ES" dirty="0" smtClean="0"/>
              <a:t>Inscripción en el Registro</a:t>
            </a:r>
          </a:p>
          <a:p>
            <a:r>
              <a:rPr lang="es-ES" dirty="0" smtClean="0"/>
              <a:t>Requisitos de transparencia</a:t>
            </a:r>
          </a:p>
          <a:p>
            <a:r>
              <a:rPr lang="es-ES" dirty="0" smtClean="0"/>
              <a:t>Regulación bancaria</a:t>
            </a:r>
          </a:p>
          <a:p>
            <a:r>
              <a:rPr lang="es-ES" dirty="0" smtClean="0"/>
              <a:t>Competencia sancionadora</a:t>
            </a:r>
          </a:p>
          <a:p>
            <a:r>
              <a:rPr lang="es-ES" dirty="0" smtClean="0"/>
              <a:t>Competencia de supervisión</a:t>
            </a:r>
          </a:p>
          <a:p>
            <a:r>
              <a:rPr lang="es-ES" dirty="0" smtClean="0"/>
              <a:t>Conclusiones</a:t>
            </a:r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/>
          </a:p>
        </p:txBody>
      </p:sp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texto 5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s-ES" dirty="0" smtClean="0"/>
              <a:t>DIRECCIÓN GENERAL DE SUPERVISIÓN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19447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58C8573-A6E0-47AA-817A-34AF5765DF85}" type="slidenum">
              <a:rPr lang="es-ES" smtClean="0"/>
              <a:pPr/>
              <a:t>3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s-ES_tradnl" smtClean="0"/>
              <a:t>USO INTERNO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s-ES" dirty="0" smtClean="0"/>
              <a:t>1. Introducción</a:t>
            </a:r>
            <a:endParaRPr lang="es-ES" dirty="0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s-ES" dirty="0" smtClean="0"/>
              <a:t>DIRECCIÓN GENERAL DE SUPERVISIÓN</a:t>
            </a:r>
            <a:endParaRPr lang="es-ES" dirty="0"/>
          </a:p>
        </p:txBody>
      </p:sp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1600" dirty="0"/>
              <a:t>El impacto de la LOB: las transformaciones en el sistema financiero</a:t>
            </a:r>
            <a:endParaRPr lang="es-ES" sz="1600" dirty="0"/>
          </a:p>
        </p:txBody>
      </p:sp>
      <p:sp>
        <p:nvSpPr>
          <p:cNvPr id="8" name="Marcador de contenido 7"/>
          <p:cNvSpPr>
            <a:spLocks noGrp="1"/>
          </p:cNvSpPr>
          <p:nvPr>
            <p:ph sz="quarter" idx="13"/>
          </p:nvPr>
        </p:nvSpPr>
        <p:spPr>
          <a:xfrm>
            <a:off x="403912" y="1096364"/>
            <a:ext cx="11407572" cy="539491"/>
          </a:xfrm>
          <a:prstGeom prst="roundRect">
            <a:avLst/>
          </a:prstGeom>
          <a:solidFill>
            <a:schemeClr val="accent1">
              <a:lumMod val="5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b="1" dirty="0" smtClean="0"/>
              <a:t>CONTEXTO HISTÓRICO NACIONAL</a:t>
            </a:r>
            <a:endParaRPr lang="es-ES_tradnl" sz="1000" b="1" dirty="0" smtClean="0">
              <a:solidFill>
                <a:schemeClr val="lt1"/>
              </a:solidFill>
            </a:endParaRPr>
          </a:p>
        </p:txBody>
      </p:sp>
      <p:sp>
        <p:nvSpPr>
          <p:cNvPr id="9" name="Rectángulo redondeado 8"/>
          <p:cNvSpPr/>
          <p:nvPr/>
        </p:nvSpPr>
        <p:spPr>
          <a:xfrm>
            <a:off x="713081" y="1747863"/>
            <a:ext cx="10789234" cy="365885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ES_tradnl" sz="1400" b="1" dirty="0" smtClean="0">
                <a:solidFill>
                  <a:schemeClr val="accent1"/>
                </a:solidFill>
              </a:rPr>
              <a:t>Fin de la I Guerra Mundial: crisis económica y bancaria</a:t>
            </a:r>
            <a:endParaRPr lang="es-ES_tradnl" sz="1400" b="1" dirty="0">
              <a:solidFill>
                <a:schemeClr val="accent1"/>
              </a:solidFill>
            </a:endParaRPr>
          </a:p>
        </p:txBody>
      </p:sp>
      <p:sp>
        <p:nvSpPr>
          <p:cNvPr id="10" name="Rectángulo redondeado 9"/>
          <p:cNvSpPr/>
          <p:nvPr/>
        </p:nvSpPr>
        <p:spPr>
          <a:xfrm>
            <a:off x="728434" y="2228144"/>
            <a:ext cx="7332850" cy="365885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ES_tradnl" sz="1400" b="1" dirty="0" smtClean="0">
                <a:solidFill>
                  <a:schemeClr val="accent1"/>
                </a:solidFill>
              </a:rPr>
              <a:t>Marco regulatorio de carácter bastante liberal: actividad bancaria no regulada</a:t>
            </a:r>
            <a:endParaRPr lang="es-ES_tradnl" sz="1400" b="1" dirty="0">
              <a:solidFill>
                <a:schemeClr val="accent1"/>
              </a:solidFill>
            </a:endParaRPr>
          </a:p>
        </p:txBody>
      </p:sp>
      <p:sp>
        <p:nvSpPr>
          <p:cNvPr id="11" name="Rectángulo redondeado 10"/>
          <p:cNvSpPr/>
          <p:nvPr/>
        </p:nvSpPr>
        <p:spPr>
          <a:xfrm>
            <a:off x="713081" y="2708425"/>
            <a:ext cx="7332850" cy="365885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ES_tradnl" sz="1400" b="1" dirty="0" smtClean="0">
                <a:solidFill>
                  <a:schemeClr val="accent1"/>
                </a:solidFill>
              </a:rPr>
              <a:t>Exceso de competencia en el mercado bancario</a:t>
            </a:r>
            <a:endParaRPr lang="es-ES_tradnl" sz="1400" b="1" dirty="0">
              <a:solidFill>
                <a:schemeClr val="accent1"/>
              </a:solidFill>
            </a:endParaRPr>
          </a:p>
        </p:txBody>
      </p:sp>
      <p:sp>
        <p:nvSpPr>
          <p:cNvPr id="12" name="Rectángulo redondeado 11"/>
          <p:cNvSpPr/>
          <p:nvPr/>
        </p:nvSpPr>
        <p:spPr>
          <a:xfrm>
            <a:off x="9118726" y="2228278"/>
            <a:ext cx="2376264" cy="838207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_tradnl" sz="1400" b="1" dirty="0" smtClean="0">
                <a:solidFill>
                  <a:schemeClr val="accent1"/>
                </a:solidFill>
              </a:rPr>
              <a:t>Quiebra de bancos importantes</a:t>
            </a:r>
            <a:endParaRPr lang="es-ES_tradnl" sz="1400" b="1" dirty="0">
              <a:solidFill>
                <a:schemeClr val="accent1"/>
              </a:solidFill>
            </a:endParaRPr>
          </a:p>
        </p:txBody>
      </p:sp>
      <p:sp>
        <p:nvSpPr>
          <p:cNvPr id="16" name="Rectángulo redondeado 15"/>
          <p:cNvSpPr/>
          <p:nvPr/>
        </p:nvSpPr>
        <p:spPr>
          <a:xfrm>
            <a:off x="705756" y="3190223"/>
            <a:ext cx="10789234" cy="365885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ES_tradnl" sz="1400" b="1" dirty="0">
                <a:solidFill>
                  <a:schemeClr val="accent1"/>
                </a:solidFill>
              </a:rPr>
              <a:t>Necesidad de regular sistemáticamente la actividad bancaria</a:t>
            </a:r>
          </a:p>
        </p:txBody>
      </p:sp>
      <p:sp>
        <p:nvSpPr>
          <p:cNvPr id="17" name="Marcador de contenido 7"/>
          <p:cNvSpPr txBox="1">
            <a:spLocks/>
          </p:cNvSpPr>
          <p:nvPr/>
        </p:nvSpPr>
        <p:spPr>
          <a:xfrm>
            <a:off x="403912" y="3679846"/>
            <a:ext cx="11407572" cy="539491"/>
          </a:xfrm>
          <a:prstGeom prst="roundRect">
            <a:avLst/>
          </a:prstGeom>
          <a:solidFill>
            <a:schemeClr val="accent1">
              <a:lumMod val="5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 algn="l" defTabSz="914400" rtl="0" eaLnBrk="1" latinLnBrk="0" hangingPunct="1">
              <a:lnSpc>
                <a:spcPts val="2160"/>
              </a:lnSpc>
              <a:spcBef>
                <a:spcPts val="0"/>
              </a:spcBef>
              <a:spcAft>
                <a:spcPts val="432"/>
              </a:spcAft>
              <a:buFont typeface="Arial" panose="020B0604020202020204" pitchFamily="34" charset="0"/>
              <a:buNone/>
              <a:defRPr sz="18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40000" indent="0" algn="l" defTabSz="914400" rtl="0" eaLnBrk="1" latinLnBrk="0" hangingPunct="1">
              <a:lnSpc>
                <a:spcPts val="2160"/>
              </a:lnSpc>
              <a:spcBef>
                <a:spcPts val="0"/>
              </a:spcBef>
              <a:spcAft>
                <a:spcPts val="432"/>
              </a:spcAft>
              <a:buFont typeface="Arial" panose="020B0604020202020204" pitchFamily="34" charset="0"/>
              <a:buNone/>
              <a:defRPr sz="1800" kern="1200">
                <a:solidFill>
                  <a:srgbClr val="B35C48"/>
                </a:solidFill>
                <a:latin typeface="+mn-lt"/>
                <a:ea typeface="+mn-ea"/>
                <a:cs typeface="+mn-cs"/>
              </a:defRPr>
            </a:lvl2pPr>
            <a:lvl3pPr marL="990000" indent="0" algn="l" defTabSz="914400" rtl="0" eaLnBrk="1" latinLnBrk="0" hangingPunct="1">
              <a:lnSpc>
                <a:spcPts val="2160"/>
              </a:lnSpc>
              <a:spcBef>
                <a:spcPts val="0"/>
              </a:spcBef>
              <a:spcAft>
                <a:spcPts val="432"/>
              </a:spcAft>
              <a:buFont typeface="Arial" panose="020B0604020202020204" pitchFamily="34" charset="0"/>
              <a:buNone/>
              <a:defRPr sz="1800" 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429200" indent="0" algn="l" defTabSz="914400" rtl="0" eaLnBrk="1" latinLnBrk="0" hangingPunct="1">
              <a:lnSpc>
                <a:spcPts val="2160"/>
              </a:lnSpc>
              <a:spcBef>
                <a:spcPts val="0"/>
              </a:spcBef>
              <a:spcAft>
                <a:spcPts val="432"/>
              </a:spcAft>
              <a:buFont typeface="Arial" panose="020B0604020202020204" pitchFamily="34" charset="0"/>
              <a:buNone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82800" indent="0" algn="l" defTabSz="914400" rtl="0" eaLnBrk="1" latinLnBrk="0" hangingPunct="1">
              <a:lnSpc>
                <a:spcPts val="2160"/>
              </a:lnSpc>
              <a:spcBef>
                <a:spcPts val="0"/>
              </a:spcBef>
              <a:spcAft>
                <a:spcPts val="432"/>
              </a:spcAft>
              <a:buFont typeface="Arial" panose="020B0604020202020204" pitchFamily="34" charset="0"/>
              <a:buNone/>
              <a:defRPr sz="1600" 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1000" dirty="0" smtClean="0"/>
              <a:t>LEY DE ORDENACIÓN BANCARIA DE 1921 (LEY CAMBÓ)</a:t>
            </a:r>
            <a:endParaRPr lang="es-ES_tradnl" sz="1000" dirty="0" smtClean="0"/>
          </a:p>
        </p:txBody>
      </p:sp>
      <p:cxnSp>
        <p:nvCxnSpPr>
          <p:cNvPr id="18" name="Conector angular 17"/>
          <p:cNvCxnSpPr/>
          <p:nvPr/>
        </p:nvCxnSpPr>
        <p:spPr>
          <a:xfrm>
            <a:off x="8104379" y="2405733"/>
            <a:ext cx="936104" cy="127416"/>
          </a:xfrm>
          <a:prstGeom prst="bentConnector3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angular 26"/>
          <p:cNvCxnSpPr/>
          <p:nvPr/>
        </p:nvCxnSpPr>
        <p:spPr>
          <a:xfrm flipV="1">
            <a:off x="8092702" y="2790512"/>
            <a:ext cx="940279" cy="122141"/>
          </a:xfrm>
          <a:prstGeom prst="bentConnector3">
            <a:avLst>
              <a:gd name="adj1" fmla="val 50000"/>
            </a:avLst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ángulo redondeado 34"/>
          <p:cNvSpPr/>
          <p:nvPr/>
        </p:nvSpPr>
        <p:spPr>
          <a:xfrm>
            <a:off x="713081" y="4343075"/>
            <a:ext cx="10789234" cy="1878534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endParaRPr lang="es-ES_tradnl" sz="1400" b="1" dirty="0" smtClean="0">
              <a:solidFill>
                <a:schemeClr val="accent1"/>
              </a:solidFill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ES_tradnl" sz="1400" b="1" dirty="0" smtClean="0">
                <a:solidFill>
                  <a:schemeClr val="accent1"/>
                </a:solidFill>
              </a:rPr>
              <a:t>Germen </a:t>
            </a:r>
            <a:r>
              <a:rPr lang="es-ES_tradnl" sz="1400" b="1" dirty="0">
                <a:solidFill>
                  <a:schemeClr val="accent1"/>
                </a:solidFill>
              </a:rPr>
              <a:t>de varios de los pilares en los que se asienta la regulación y la supervisión del sistema financiero actual</a:t>
            </a:r>
            <a:r>
              <a:rPr lang="es-ES_tradnl" sz="1400" b="1" dirty="0" smtClean="0">
                <a:solidFill>
                  <a:schemeClr val="accent1"/>
                </a:solidFill>
              </a:rPr>
              <a:t>:</a:t>
            </a:r>
          </a:p>
          <a:p>
            <a:pPr algn="just"/>
            <a:endParaRPr lang="es-ES_tradnl" sz="1400" b="1" dirty="0" smtClean="0">
              <a:solidFill>
                <a:schemeClr val="accent1"/>
              </a:solidFill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400" b="1" dirty="0" smtClean="0">
                <a:solidFill>
                  <a:schemeClr val="accent1"/>
                </a:solidFill>
              </a:rPr>
              <a:t>inscripción </a:t>
            </a:r>
            <a:r>
              <a:rPr lang="es-ES_tradnl" sz="1400" b="1" dirty="0">
                <a:solidFill>
                  <a:schemeClr val="accent1"/>
                </a:solidFill>
              </a:rPr>
              <a:t>en </a:t>
            </a:r>
            <a:r>
              <a:rPr lang="es-ES_tradnl" sz="1400" b="1" dirty="0" smtClean="0">
                <a:solidFill>
                  <a:schemeClr val="accent1"/>
                </a:solidFill>
              </a:rPr>
              <a:t>un registro oficial para </a:t>
            </a:r>
            <a:r>
              <a:rPr lang="es-ES_tradnl" sz="1400" b="1" dirty="0">
                <a:solidFill>
                  <a:schemeClr val="accent1"/>
                </a:solidFill>
              </a:rPr>
              <a:t>el desempeño de la función bancaria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400" b="1" dirty="0" smtClean="0">
                <a:solidFill>
                  <a:schemeClr val="accent1"/>
                </a:solidFill>
              </a:rPr>
              <a:t>requisitos </a:t>
            </a:r>
            <a:r>
              <a:rPr lang="es-ES_tradnl" sz="1400" b="1" dirty="0">
                <a:solidFill>
                  <a:schemeClr val="accent1"/>
                </a:solidFill>
              </a:rPr>
              <a:t>de transparencia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400" b="1" dirty="0" smtClean="0">
                <a:solidFill>
                  <a:schemeClr val="accent1"/>
                </a:solidFill>
              </a:rPr>
              <a:t>regulación </a:t>
            </a:r>
            <a:r>
              <a:rPr lang="es-ES_tradnl" sz="1400" b="1" dirty="0">
                <a:solidFill>
                  <a:schemeClr val="accent1"/>
                </a:solidFill>
              </a:rPr>
              <a:t>bancaria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400" b="1" dirty="0" smtClean="0">
                <a:solidFill>
                  <a:schemeClr val="accent1"/>
                </a:solidFill>
              </a:rPr>
              <a:t>régimen sancionador</a:t>
            </a:r>
            <a:endParaRPr lang="es-ES_tradnl" sz="1400" b="1" dirty="0">
              <a:solidFill>
                <a:schemeClr val="accent1"/>
              </a:solidFill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es-ES_tradnl" sz="1400" b="1" dirty="0" smtClean="0">
                <a:solidFill>
                  <a:schemeClr val="accent1"/>
                </a:solidFill>
              </a:rPr>
              <a:t>competencias </a:t>
            </a:r>
            <a:r>
              <a:rPr lang="es-ES_tradnl" sz="1400" b="1" dirty="0">
                <a:solidFill>
                  <a:schemeClr val="accent1"/>
                </a:solidFill>
              </a:rPr>
              <a:t>de </a:t>
            </a:r>
            <a:r>
              <a:rPr lang="es-ES_tradnl" sz="1400" b="1" dirty="0" smtClean="0">
                <a:solidFill>
                  <a:schemeClr val="accent1"/>
                </a:solidFill>
              </a:rPr>
              <a:t>supervisión</a:t>
            </a:r>
            <a:endParaRPr lang="es-ES_tradnl" sz="1400" b="1" dirty="0">
              <a:solidFill>
                <a:schemeClr val="accent1"/>
              </a:solidFill>
            </a:endParaRPr>
          </a:p>
          <a:p>
            <a:pPr marL="628650" lvl="1" indent="-171450" algn="just">
              <a:buFont typeface="Arial" panose="020B0604020202020204" pitchFamily="34" charset="0"/>
              <a:buChar char="•"/>
            </a:pPr>
            <a:endParaRPr lang="es-ES_tradnl" sz="14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1831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58C8573-A6E0-47AA-817A-34AF5765DF85}" type="slidenum">
              <a:rPr lang="es-ES" smtClean="0"/>
              <a:pPr/>
              <a:t>4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s-ES_tradnl" smtClean="0"/>
              <a:t>USO INTERNO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s-ES_tradnl" dirty="0" smtClean="0"/>
              <a:t>2. Inscripción en el Registro</a:t>
            </a:r>
            <a:endParaRPr lang="es-ES_tradnl" dirty="0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s-ES_tradnl" dirty="0" smtClean="0"/>
              <a:t>Dirección general de supervisión</a:t>
            </a:r>
            <a:endParaRPr lang="es-ES_tradnl" dirty="0"/>
          </a:p>
        </p:txBody>
      </p:sp>
      <p:sp>
        <p:nvSpPr>
          <p:cNvPr id="10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1600" dirty="0"/>
              <a:t>El impacto de la LOB: las transformaciones en el sistema financiero</a:t>
            </a:r>
            <a:endParaRPr lang="es-ES" sz="1600" dirty="0"/>
          </a:p>
        </p:txBody>
      </p:sp>
      <p:sp>
        <p:nvSpPr>
          <p:cNvPr id="12" name="Marcador de contenido 11"/>
          <p:cNvSpPr>
            <a:spLocks noGrp="1"/>
          </p:cNvSpPr>
          <p:nvPr>
            <p:ph sz="quarter" idx="13"/>
          </p:nvPr>
        </p:nvSpPr>
        <p:spPr>
          <a:xfrm>
            <a:off x="403912" y="928284"/>
            <a:ext cx="1731648" cy="2592502"/>
          </a:xfrm>
          <a:prstGeom prst="roundRect">
            <a:avLst>
              <a:gd name="adj" fmla="val 10809"/>
            </a:avLst>
          </a:prstGeom>
          <a:solidFill>
            <a:schemeClr val="bg2">
              <a:lumMod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400" b="1" dirty="0" smtClean="0"/>
              <a:t>Ley de Ordenación Bancaria de 1921</a:t>
            </a:r>
            <a:endParaRPr lang="es-ES_tradnl" sz="1400" b="1" dirty="0"/>
          </a:p>
        </p:txBody>
      </p:sp>
      <p:sp>
        <p:nvSpPr>
          <p:cNvPr id="13" name="Marcador de contenido 11"/>
          <p:cNvSpPr txBox="1">
            <a:spLocks/>
          </p:cNvSpPr>
          <p:nvPr/>
        </p:nvSpPr>
        <p:spPr>
          <a:xfrm>
            <a:off x="403912" y="3681551"/>
            <a:ext cx="1731648" cy="2411745"/>
          </a:xfrm>
          <a:prstGeom prst="roundRect">
            <a:avLst>
              <a:gd name="adj" fmla="val 10809"/>
            </a:avLst>
          </a:prstGeom>
          <a:solidFill>
            <a:schemeClr val="bg2">
              <a:lumMod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 algn="l" defTabSz="914400" rtl="0" eaLnBrk="1" latinLnBrk="0" hangingPunct="1">
              <a:lnSpc>
                <a:spcPts val="2160"/>
              </a:lnSpc>
              <a:spcBef>
                <a:spcPts val="0"/>
              </a:spcBef>
              <a:spcAft>
                <a:spcPts val="432"/>
              </a:spcAft>
              <a:buFont typeface="Arial" panose="020B0604020202020204" pitchFamily="34" charset="0"/>
              <a:buNone/>
              <a:defRPr sz="18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40000" indent="0" algn="l" defTabSz="914400" rtl="0" eaLnBrk="1" latinLnBrk="0" hangingPunct="1">
              <a:lnSpc>
                <a:spcPts val="2160"/>
              </a:lnSpc>
              <a:spcBef>
                <a:spcPts val="0"/>
              </a:spcBef>
              <a:spcAft>
                <a:spcPts val="432"/>
              </a:spcAft>
              <a:buFont typeface="Arial" panose="020B0604020202020204" pitchFamily="34" charset="0"/>
              <a:buNone/>
              <a:defRPr sz="1800" kern="1200">
                <a:solidFill>
                  <a:srgbClr val="B35C48"/>
                </a:solidFill>
                <a:latin typeface="+mn-lt"/>
                <a:ea typeface="+mn-ea"/>
                <a:cs typeface="+mn-cs"/>
              </a:defRPr>
            </a:lvl2pPr>
            <a:lvl3pPr marL="990000" indent="0" algn="l" defTabSz="914400" rtl="0" eaLnBrk="1" latinLnBrk="0" hangingPunct="1">
              <a:lnSpc>
                <a:spcPts val="2160"/>
              </a:lnSpc>
              <a:spcBef>
                <a:spcPts val="0"/>
              </a:spcBef>
              <a:spcAft>
                <a:spcPts val="432"/>
              </a:spcAft>
              <a:buFont typeface="Arial" panose="020B0604020202020204" pitchFamily="34" charset="0"/>
              <a:buNone/>
              <a:defRPr sz="1800" 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429200" indent="0" algn="l" defTabSz="914400" rtl="0" eaLnBrk="1" latinLnBrk="0" hangingPunct="1">
              <a:lnSpc>
                <a:spcPts val="2160"/>
              </a:lnSpc>
              <a:spcBef>
                <a:spcPts val="0"/>
              </a:spcBef>
              <a:spcAft>
                <a:spcPts val="432"/>
              </a:spcAft>
              <a:buFont typeface="Arial" panose="020B0604020202020204" pitchFamily="34" charset="0"/>
              <a:buNone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82800" indent="0" algn="l" defTabSz="914400" rtl="0" eaLnBrk="1" latinLnBrk="0" hangingPunct="1">
              <a:lnSpc>
                <a:spcPts val="2160"/>
              </a:lnSpc>
              <a:spcBef>
                <a:spcPts val="0"/>
              </a:spcBef>
              <a:spcAft>
                <a:spcPts val="432"/>
              </a:spcAft>
              <a:buFont typeface="Arial" panose="020B0604020202020204" pitchFamily="34" charset="0"/>
              <a:buNone/>
              <a:defRPr sz="1600" 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_tradnl" sz="1400" dirty="0" smtClean="0"/>
              <a:t>Actualidad</a:t>
            </a:r>
            <a:endParaRPr lang="es-ES_tradnl" sz="1400" dirty="0"/>
          </a:p>
        </p:txBody>
      </p:sp>
      <p:sp>
        <p:nvSpPr>
          <p:cNvPr id="14" name="Rectángulo redondeado 13"/>
          <p:cNvSpPr/>
          <p:nvPr/>
        </p:nvSpPr>
        <p:spPr>
          <a:xfrm>
            <a:off x="3503712" y="928284"/>
            <a:ext cx="8307772" cy="1636619"/>
          </a:xfrm>
          <a:prstGeom prst="roundRect">
            <a:avLst>
              <a:gd name="adj" fmla="val 11029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ES_tradnl" sz="1200" i="1" dirty="0" smtClean="0"/>
              <a:t>En </a:t>
            </a:r>
            <a:r>
              <a:rPr lang="es-ES_tradnl" sz="1200" i="1" dirty="0"/>
              <a:t>relación con la Banca privada, se establece el régimen que se detalla en las bases siguientes:</a:t>
            </a:r>
            <a:endParaRPr lang="es-ES_tradnl" sz="1200" dirty="0"/>
          </a:p>
          <a:p>
            <a:r>
              <a:rPr lang="es-ES_tradnl" sz="1200" i="1" dirty="0"/>
              <a:t>…</a:t>
            </a:r>
            <a:endParaRPr lang="es-ES_tradnl" sz="1200" dirty="0"/>
          </a:p>
          <a:p>
            <a:r>
              <a:rPr lang="es-ES_tradnl" sz="1200" i="1" dirty="0"/>
              <a:t>SEXTA. La inscripción en la Comisaría será voluntaria, y sólo podrán pertenecer a la misma los Bancos y banqueros españoles</a:t>
            </a:r>
            <a:r>
              <a:rPr lang="es-ES_tradnl" sz="1200" i="1" dirty="0" smtClean="0"/>
              <a:t>.</a:t>
            </a:r>
          </a:p>
          <a:p>
            <a:r>
              <a:rPr lang="es-ES_tradnl" sz="1200" i="1" dirty="0" smtClean="0"/>
              <a:t>Quedarán </a:t>
            </a:r>
            <a:r>
              <a:rPr lang="es-ES_tradnl" sz="1200" i="1" dirty="0"/>
              <a:t>reservados a los Bancos y banqueros inscriptos los siguientes </a:t>
            </a:r>
            <a:r>
              <a:rPr lang="es-ES_tradnl" sz="1200" i="1" dirty="0" smtClean="0"/>
              <a:t>beneficios, entre otros:</a:t>
            </a:r>
            <a:endParaRPr lang="es-ES_tradnl" sz="1200" dirty="0"/>
          </a:p>
          <a:p>
            <a:pPr marL="228600" lvl="0" indent="-228600">
              <a:buFont typeface="+mj-lt"/>
              <a:buAutoNum type="alphaLcParenR"/>
            </a:pPr>
            <a:r>
              <a:rPr lang="es-ES_tradnl" sz="1200" i="1" dirty="0"/>
              <a:t>Régimen de bonificación en las operaciones que realicen con el Banco de España, de acuerdo con lo previsto en la base 8ª del artículo </a:t>
            </a:r>
            <a:r>
              <a:rPr lang="es-ES_tradnl" sz="1200" i="1" dirty="0" err="1"/>
              <a:t>Iº</a:t>
            </a:r>
            <a:r>
              <a:rPr lang="es-ES_tradnl" sz="1200" i="1" dirty="0"/>
              <a:t> de esta Ley.</a:t>
            </a:r>
            <a:r>
              <a:rPr lang="es-ES" sz="1200" i="1" dirty="0"/>
              <a:t> </a:t>
            </a:r>
            <a:endParaRPr lang="es-ES_tradnl" sz="1200" i="1" dirty="0"/>
          </a:p>
        </p:txBody>
      </p:sp>
      <p:sp>
        <p:nvSpPr>
          <p:cNvPr id="15" name="Rectángulo redondeado 14"/>
          <p:cNvSpPr/>
          <p:nvPr/>
        </p:nvSpPr>
        <p:spPr>
          <a:xfrm>
            <a:off x="2279576" y="2636912"/>
            <a:ext cx="9531908" cy="912336"/>
          </a:xfrm>
          <a:prstGeom prst="roundRect">
            <a:avLst>
              <a:gd name="adj" fmla="val 11029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180975" indent="-180975" algn="just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s-ES_tradnl" sz="1600" b="1" dirty="0"/>
              <a:t>Inscripción </a:t>
            </a:r>
            <a:r>
              <a:rPr lang="es-ES_tradnl" sz="1600" b="1" dirty="0" smtClean="0"/>
              <a:t>voluntaria </a:t>
            </a:r>
            <a:r>
              <a:rPr lang="es-ES_tradnl" sz="1600" dirty="0"/>
              <a:t>en </a:t>
            </a:r>
            <a:r>
              <a:rPr lang="es-ES_tradnl" sz="1600" dirty="0" smtClean="0"/>
              <a:t>un Registro en la Comisaría de Ordenación de la banca privada</a:t>
            </a:r>
          </a:p>
          <a:p>
            <a:pPr marL="171450" indent="-171450" algn="just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s-ES_tradnl" sz="1600" b="1" dirty="0" smtClean="0"/>
              <a:t>No </a:t>
            </a:r>
            <a:r>
              <a:rPr lang="es-ES_tradnl" sz="1600" dirty="0" smtClean="0"/>
              <a:t>existe</a:t>
            </a:r>
            <a:r>
              <a:rPr lang="es-ES_tradnl" sz="1600" b="1" dirty="0" smtClean="0"/>
              <a:t> reserva de función </a:t>
            </a:r>
            <a:r>
              <a:rPr lang="es-ES_tradnl" sz="1600" dirty="0" smtClean="0"/>
              <a:t>tal y como la conocemos actualmente.</a:t>
            </a:r>
            <a:endParaRPr lang="es-ES_tradnl" sz="1600" dirty="0"/>
          </a:p>
        </p:txBody>
      </p:sp>
      <p:sp>
        <p:nvSpPr>
          <p:cNvPr id="16" name="Rectángulo redondeado 15"/>
          <p:cNvSpPr/>
          <p:nvPr/>
        </p:nvSpPr>
        <p:spPr>
          <a:xfrm>
            <a:off x="2279576" y="5373216"/>
            <a:ext cx="9531908" cy="720080"/>
          </a:xfrm>
          <a:prstGeom prst="roundRect">
            <a:avLst>
              <a:gd name="adj" fmla="val 13439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marL="171450" indent="-171450" algn="just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s-ES_tradnl" sz="1600" b="1" dirty="0" smtClean="0"/>
              <a:t>Inscripción obligatoria</a:t>
            </a:r>
            <a:r>
              <a:rPr lang="es-ES_tradnl" sz="1600" dirty="0" smtClean="0"/>
              <a:t> en el Registro de Entidades y Altos Cargos del Banco de España</a:t>
            </a:r>
          </a:p>
          <a:p>
            <a:pPr marL="171450" indent="-171450" algn="just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s-ES_tradnl" sz="1600" dirty="0" smtClean="0"/>
              <a:t>Existe </a:t>
            </a:r>
            <a:r>
              <a:rPr lang="es-ES_tradnl" sz="1600" b="1" dirty="0" smtClean="0"/>
              <a:t>reserva de función y denominación</a:t>
            </a:r>
            <a:r>
              <a:rPr lang="es-ES_tradnl" sz="1600" dirty="0" smtClean="0"/>
              <a:t> para todas las entidades bancarias</a:t>
            </a:r>
          </a:p>
          <a:p>
            <a:pPr marL="171450" indent="-171450" algn="just"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es-ES_tradnl" sz="1050" dirty="0" smtClean="0"/>
          </a:p>
          <a:p>
            <a:pPr marL="171450" indent="-171450" algn="just"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es-ES_tradnl" sz="1050" dirty="0"/>
          </a:p>
        </p:txBody>
      </p:sp>
      <p:sp>
        <p:nvSpPr>
          <p:cNvPr id="17" name="Rectángulo redondeado 16"/>
          <p:cNvSpPr/>
          <p:nvPr/>
        </p:nvSpPr>
        <p:spPr>
          <a:xfrm>
            <a:off x="2207568" y="928285"/>
            <a:ext cx="1224136" cy="1636618"/>
          </a:xfrm>
          <a:prstGeom prst="roundRect">
            <a:avLst/>
          </a:prstGeom>
          <a:solidFill>
            <a:schemeClr val="accent1">
              <a:lumMod val="5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i="1" dirty="0" smtClean="0"/>
              <a:t>ARTÍCULO SEGUNDO</a:t>
            </a:r>
            <a:endParaRPr lang="es-ES_tradnl" sz="1200" dirty="0"/>
          </a:p>
          <a:p>
            <a:pPr algn="ctr"/>
            <a:r>
              <a:rPr lang="es-ES_tradnl" sz="1100" b="1" i="1" dirty="0" smtClean="0"/>
              <a:t>Régimen de la banca privada</a:t>
            </a:r>
            <a:endParaRPr lang="es-ES_tradnl" sz="1100" b="1" i="1" dirty="0"/>
          </a:p>
        </p:txBody>
      </p:sp>
      <p:sp>
        <p:nvSpPr>
          <p:cNvPr id="18" name="Rectángulo redondeado 17"/>
          <p:cNvSpPr/>
          <p:nvPr/>
        </p:nvSpPr>
        <p:spPr>
          <a:xfrm>
            <a:off x="2285866" y="3681551"/>
            <a:ext cx="1145838" cy="1619657"/>
          </a:xfrm>
          <a:prstGeom prst="roundRect">
            <a:avLst/>
          </a:prstGeom>
          <a:solidFill>
            <a:schemeClr val="accent1">
              <a:lumMod val="5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i="1" dirty="0"/>
              <a:t>LEY 10/2014, de 26 de junio, </a:t>
            </a:r>
            <a:r>
              <a:rPr lang="es-ES_tradnl" sz="1200" b="1" i="1" dirty="0" smtClean="0"/>
              <a:t>Art. </a:t>
            </a:r>
            <a:r>
              <a:rPr lang="es-ES_tradnl" sz="1200" b="1" i="1" dirty="0"/>
              <a:t>3</a:t>
            </a:r>
          </a:p>
          <a:p>
            <a:pPr algn="ctr"/>
            <a:r>
              <a:rPr lang="es-ES_tradnl" sz="900" b="1" i="1" dirty="0"/>
              <a:t>Reserva de actividad y denominación</a:t>
            </a:r>
          </a:p>
        </p:txBody>
      </p:sp>
      <p:sp>
        <p:nvSpPr>
          <p:cNvPr id="19" name="Rectángulo redondeado 18"/>
          <p:cNvSpPr/>
          <p:nvPr/>
        </p:nvSpPr>
        <p:spPr>
          <a:xfrm>
            <a:off x="3503712" y="3693264"/>
            <a:ext cx="8307772" cy="1607944"/>
          </a:xfrm>
          <a:prstGeom prst="roundRect">
            <a:avLst>
              <a:gd name="adj" fmla="val 11029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28600" indent="-228600" algn="just">
              <a:buFont typeface="+mj-lt"/>
              <a:buAutoNum type="arabicPeriod"/>
            </a:pPr>
            <a:r>
              <a:rPr lang="es-ES_tradnl" sz="1200" i="1" dirty="0" smtClean="0"/>
              <a:t>Queda </a:t>
            </a:r>
            <a:r>
              <a:rPr lang="es-ES_tradnl" sz="1200" i="1" dirty="0"/>
              <a:t>reservada a las entidades de crédito que hayan obtenido la preceptiva autorización y se hallen inscritas en el correspondiente registro, la captación de fondos reembolsables del público, cualquiera que sea su destino, en forma de depósito, préstamo, cesión temporal de activos financieros u otras análogas.</a:t>
            </a:r>
          </a:p>
          <a:p>
            <a:pPr marL="228600" indent="-228600" algn="just">
              <a:buAutoNum type="arabicPeriod"/>
            </a:pPr>
            <a:r>
              <a:rPr lang="es-ES_tradnl" sz="1200" i="1" dirty="0"/>
              <a:t>…</a:t>
            </a:r>
          </a:p>
          <a:p>
            <a:pPr marL="228600" indent="-228600" algn="just">
              <a:buAutoNum type="arabicPeriod"/>
            </a:pPr>
            <a:r>
              <a:rPr lang="es-ES_tradnl" sz="1200" i="1" dirty="0"/>
              <a:t> Se prohíbe a toda persona, física o jurídica, no autorizada ni registrada como entidad de crédito el ejercicio de las actividades legalmente reservadas a las entidades de crédito y la utilización de las denominaciones propias de las mismas o cualesquiera otras que puedan inducir a confusión con ellas.</a:t>
            </a:r>
          </a:p>
        </p:txBody>
      </p:sp>
    </p:spTree>
    <p:extLst>
      <p:ext uri="{BB962C8B-B14F-4D97-AF65-F5344CB8AC3E}">
        <p14:creationId xmlns:p14="http://schemas.microsoft.com/office/powerpoint/2010/main" val="3565264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58C8573-A6E0-47AA-817A-34AF5765DF85}" type="slidenum">
              <a:rPr lang="es-ES" smtClean="0"/>
              <a:pPr/>
              <a:t>5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s-ES_tradnl" smtClean="0"/>
              <a:t>USO INTERNO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s-ES_tradnl" dirty="0" smtClean="0"/>
              <a:t>3. Requisitos de transparencia</a:t>
            </a:r>
            <a:endParaRPr lang="es-ES_tradnl" dirty="0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s-ES_tradnl" dirty="0" smtClean="0"/>
              <a:t>DIRECCIÓN GENERAL DE SUPERVISIÓN</a:t>
            </a:r>
            <a:endParaRPr lang="es-ES_tradnl" dirty="0"/>
          </a:p>
        </p:txBody>
      </p:sp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1600" dirty="0"/>
              <a:t>El impacto de la LOB: las transformaciones en el sistema financiero</a:t>
            </a:r>
          </a:p>
        </p:txBody>
      </p:sp>
      <p:sp>
        <p:nvSpPr>
          <p:cNvPr id="8" name="Marcador de contenido 11"/>
          <p:cNvSpPr>
            <a:spLocks noGrp="1"/>
          </p:cNvSpPr>
          <p:nvPr>
            <p:ph sz="quarter" idx="13"/>
          </p:nvPr>
        </p:nvSpPr>
        <p:spPr>
          <a:xfrm>
            <a:off x="403912" y="1089523"/>
            <a:ext cx="1731648" cy="2699517"/>
          </a:xfrm>
          <a:prstGeom prst="roundRect">
            <a:avLst>
              <a:gd name="adj" fmla="val 10809"/>
            </a:avLst>
          </a:prstGeom>
          <a:solidFill>
            <a:schemeClr val="bg2">
              <a:lumMod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400" dirty="0"/>
              <a:t>Ley de Ordenación Bancaria de 1921</a:t>
            </a:r>
          </a:p>
        </p:txBody>
      </p:sp>
      <p:sp>
        <p:nvSpPr>
          <p:cNvPr id="9" name="Marcador de contenido 11"/>
          <p:cNvSpPr txBox="1">
            <a:spLocks/>
          </p:cNvSpPr>
          <p:nvPr/>
        </p:nvSpPr>
        <p:spPr>
          <a:xfrm>
            <a:off x="403912" y="3861048"/>
            <a:ext cx="1731648" cy="2304256"/>
          </a:xfrm>
          <a:prstGeom prst="roundRect">
            <a:avLst>
              <a:gd name="adj" fmla="val 10809"/>
            </a:avLst>
          </a:prstGeom>
          <a:solidFill>
            <a:schemeClr val="bg2">
              <a:lumMod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 algn="l" defTabSz="914400" rtl="0" eaLnBrk="1" latinLnBrk="0" hangingPunct="1">
              <a:lnSpc>
                <a:spcPts val="2160"/>
              </a:lnSpc>
              <a:spcBef>
                <a:spcPts val="0"/>
              </a:spcBef>
              <a:spcAft>
                <a:spcPts val="432"/>
              </a:spcAft>
              <a:buFont typeface="Arial" panose="020B0604020202020204" pitchFamily="34" charset="0"/>
              <a:buNone/>
              <a:defRPr sz="18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40000" indent="0" algn="l" defTabSz="914400" rtl="0" eaLnBrk="1" latinLnBrk="0" hangingPunct="1">
              <a:lnSpc>
                <a:spcPts val="2160"/>
              </a:lnSpc>
              <a:spcBef>
                <a:spcPts val="0"/>
              </a:spcBef>
              <a:spcAft>
                <a:spcPts val="432"/>
              </a:spcAft>
              <a:buFont typeface="Arial" panose="020B0604020202020204" pitchFamily="34" charset="0"/>
              <a:buNone/>
              <a:defRPr sz="1800" kern="1200">
                <a:solidFill>
                  <a:srgbClr val="B35C48"/>
                </a:solidFill>
                <a:latin typeface="+mn-lt"/>
                <a:ea typeface="+mn-ea"/>
                <a:cs typeface="+mn-cs"/>
              </a:defRPr>
            </a:lvl2pPr>
            <a:lvl3pPr marL="990000" indent="0" algn="l" defTabSz="914400" rtl="0" eaLnBrk="1" latinLnBrk="0" hangingPunct="1">
              <a:lnSpc>
                <a:spcPts val="2160"/>
              </a:lnSpc>
              <a:spcBef>
                <a:spcPts val="0"/>
              </a:spcBef>
              <a:spcAft>
                <a:spcPts val="432"/>
              </a:spcAft>
              <a:buFont typeface="Arial" panose="020B0604020202020204" pitchFamily="34" charset="0"/>
              <a:buNone/>
              <a:defRPr sz="1800" 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429200" indent="0" algn="l" defTabSz="914400" rtl="0" eaLnBrk="1" latinLnBrk="0" hangingPunct="1">
              <a:lnSpc>
                <a:spcPts val="2160"/>
              </a:lnSpc>
              <a:spcBef>
                <a:spcPts val="0"/>
              </a:spcBef>
              <a:spcAft>
                <a:spcPts val="432"/>
              </a:spcAft>
              <a:buFont typeface="Arial" panose="020B0604020202020204" pitchFamily="34" charset="0"/>
              <a:buNone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82800" indent="0" algn="l" defTabSz="914400" rtl="0" eaLnBrk="1" latinLnBrk="0" hangingPunct="1">
              <a:lnSpc>
                <a:spcPts val="2160"/>
              </a:lnSpc>
              <a:spcBef>
                <a:spcPts val="0"/>
              </a:spcBef>
              <a:spcAft>
                <a:spcPts val="432"/>
              </a:spcAft>
              <a:buFont typeface="Arial" panose="020B0604020202020204" pitchFamily="34" charset="0"/>
              <a:buNone/>
              <a:defRPr sz="1600" 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_tradnl" sz="1400" dirty="0"/>
              <a:t>Actualidad</a:t>
            </a:r>
          </a:p>
        </p:txBody>
      </p:sp>
      <p:sp>
        <p:nvSpPr>
          <p:cNvPr id="10" name="Rectángulo redondeado 9"/>
          <p:cNvSpPr/>
          <p:nvPr/>
        </p:nvSpPr>
        <p:spPr>
          <a:xfrm>
            <a:off x="2207568" y="1089523"/>
            <a:ext cx="1224136" cy="1763413"/>
          </a:xfrm>
          <a:prstGeom prst="roundRect">
            <a:avLst/>
          </a:prstGeom>
          <a:solidFill>
            <a:schemeClr val="accent1">
              <a:lumMod val="5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i="1" dirty="0"/>
              <a:t>ARTÍCULO SEGUNDO</a:t>
            </a:r>
            <a:endParaRPr lang="es-ES_tradnl" sz="1200" dirty="0"/>
          </a:p>
          <a:p>
            <a:pPr algn="ctr"/>
            <a:r>
              <a:rPr lang="es-ES_tradnl" sz="1100" b="1" i="1" dirty="0"/>
              <a:t>Régimen de la banca privada</a:t>
            </a:r>
          </a:p>
        </p:txBody>
      </p:sp>
      <p:sp>
        <p:nvSpPr>
          <p:cNvPr id="11" name="Rectángulo redondeado 10"/>
          <p:cNvSpPr/>
          <p:nvPr/>
        </p:nvSpPr>
        <p:spPr>
          <a:xfrm>
            <a:off x="3503712" y="1089523"/>
            <a:ext cx="8307772" cy="1763413"/>
          </a:xfrm>
          <a:prstGeom prst="roundRect">
            <a:avLst>
              <a:gd name="adj" fmla="val 11029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s-ES_tradnl" sz="1200" i="1" dirty="0" smtClean="0"/>
              <a:t>En </a:t>
            </a:r>
            <a:r>
              <a:rPr lang="es-ES_tradnl" sz="1200" i="1" dirty="0"/>
              <a:t>relación con la Banca privada, se establece el régimen que se detalla en las bases siguientes</a:t>
            </a:r>
            <a:r>
              <a:rPr lang="es-ES_tradnl" sz="1200" i="1" dirty="0" smtClean="0"/>
              <a:t>:</a:t>
            </a:r>
          </a:p>
          <a:p>
            <a:pPr algn="just"/>
            <a:r>
              <a:rPr lang="es-ES_tradnl" sz="1200" i="1" dirty="0" smtClean="0"/>
              <a:t>…</a:t>
            </a:r>
            <a:endParaRPr lang="es-ES_tradnl" sz="1200" i="1" dirty="0"/>
          </a:p>
          <a:p>
            <a:pPr algn="just"/>
            <a:r>
              <a:rPr lang="es-ES_tradnl" sz="1200" i="1" dirty="0" smtClean="0"/>
              <a:t>CUARTA</a:t>
            </a:r>
            <a:r>
              <a:rPr lang="es-ES_tradnl" sz="1200" i="1" dirty="0"/>
              <a:t>. Corresponderá al Consejo Superior Bancario:</a:t>
            </a:r>
          </a:p>
          <a:p>
            <a:pPr marL="228600" lvl="0" indent="-228600" algn="just">
              <a:buFont typeface="+mj-lt"/>
              <a:buAutoNum type="alphaLcParenR"/>
            </a:pPr>
            <a:r>
              <a:rPr lang="es-ES_tradnl" sz="1200" i="1" dirty="0"/>
              <a:t>Formar la estadística bancaria española y extranjera establecida en España, con todos los elementos que puedan inducir al conocimiento general de la situación.</a:t>
            </a:r>
          </a:p>
          <a:p>
            <a:pPr marL="228600" lvl="0" indent="-228600" algn="just">
              <a:buFont typeface="+mj-lt"/>
              <a:buAutoNum type="alphaLcParenR"/>
            </a:pPr>
            <a:r>
              <a:rPr lang="es-ES_tradnl" sz="1200" i="1" dirty="0"/>
              <a:t>Proponer al Gobierno la forma en que deben establecerse y publicarse los balances de todos los Bancos y banqueros españoles y Sucursales y Delegaciones de Bancos extranjeros establecidos o que se establezcan en España; publicación de balances que habrá de hacerse dentro de los treinta días siguientes al de su fecha.</a:t>
            </a:r>
            <a:r>
              <a:rPr lang="es-ES" sz="1200" i="1" dirty="0"/>
              <a:t> </a:t>
            </a:r>
            <a:endParaRPr lang="es-ES_tradnl" sz="1200" i="1" dirty="0"/>
          </a:p>
        </p:txBody>
      </p:sp>
      <p:sp>
        <p:nvSpPr>
          <p:cNvPr id="12" name="Rectángulo redondeado 11"/>
          <p:cNvSpPr/>
          <p:nvPr/>
        </p:nvSpPr>
        <p:spPr>
          <a:xfrm>
            <a:off x="3503712" y="2924944"/>
            <a:ext cx="8307772" cy="864096"/>
          </a:xfrm>
          <a:prstGeom prst="roundRect">
            <a:avLst>
              <a:gd name="adj" fmla="val 11029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171450" indent="-171450" algn="just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s-ES_tradnl" sz="1400" b="1" dirty="0" smtClean="0"/>
              <a:t>remitir información y publicarla</a:t>
            </a:r>
            <a:r>
              <a:rPr lang="es-ES_tradnl" sz="1400" dirty="0" smtClean="0"/>
              <a:t> ateniéndose a unas normas específicas en cuanto a contenido, formato y plazos (“</a:t>
            </a:r>
            <a:r>
              <a:rPr lang="es-ES_tradnl" sz="1400" dirty="0" err="1" smtClean="0"/>
              <a:t>reporting</a:t>
            </a:r>
            <a:r>
              <a:rPr lang="es-ES_tradnl" sz="1400" dirty="0" smtClean="0"/>
              <a:t>”)</a:t>
            </a:r>
            <a:endParaRPr lang="es-ES_tradnl" sz="1050" dirty="0"/>
          </a:p>
        </p:txBody>
      </p:sp>
      <p:sp>
        <p:nvSpPr>
          <p:cNvPr id="13" name="Rectángulo redondeado 12"/>
          <p:cNvSpPr/>
          <p:nvPr/>
        </p:nvSpPr>
        <p:spPr>
          <a:xfrm>
            <a:off x="2207568" y="2924944"/>
            <a:ext cx="1224136" cy="86409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Aft>
                <a:spcPts val="300"/>
              </a:spcAft>
            </a:pPr>
            <a:r>
              <a:rPr lang="es-ES_tradnl" sz="1400" dirty="0" smtClean="0"/>
              <a:t>Las entidades financieras deben:</a:t>
            </a:r>
            <a:endParaRPr lang="es-ES_tradnl" sz="1400" dirty="0"/>
          </a:p>
        </p:txBody>
      </p:sp>
      <p:sp>
        <p:nvSpPr>
          <p:cNvPr id="14" name="Rectángulo redondeado 13"/>
          <p:cNvSpPr/>
          <p:nvPr/>
        </p:nvSpPr>
        <p:spPr>
          <a:xfrm>
            <a:off x="2207568" y="3861048"/>
            <a:ext cx="1224136" cy="230425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Aft>
                <a:spcPts val="300"/>
              </a:spcAft>
            </a:pPr>
            <a:r>
              <a:rPr lang="es-ES_tradnl" sz="1400" dirty="0"/>
              <a:t>Las entidades financieras deben:</a:t>
            </a:r>
          </a:p>
        </p:txBody>
      </p:sp>
      <p:sp>
        <p:nvSpPr>
          <p:cNvPr id="15" name="Rectángulo redondeado 14"/>
          <p:cNvSpPr/>
          <p:nvPr/>
        </p:nvSpPr>
        <p:spPr>
          <a:xfrm>
            <a:off x="3503712" y="3861048"/>
            <a:ext cx="8307772" cy="2360561"/>
          </a:xfrm>
          <a:prstGeom prst="roundRect">
            <a:avLst>
              <a:gd name="adj" fmla="val 11029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171450" indent="-171450" algn="just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s-ES" sz="1400" dirty="0"/>
              <a:t>elaborar sus </a:t>
            </a:r>
            <a:r>
              <a:rPr lang="es-ES" sz="1400" b="1" dirty="0"/>
              <a:t>estados financieros</a:t>
            </a:r>
            <a:r>
              <a:rPr lang="es-ES" sz="1400" dirty="0"/>
              <a:t> siguiendo una normativa contable que emana de las IFRS y una normativa </a:t>
            </a:r>
            <a:r>
              <a:rPr lang="es-ES" sz="1400" dirty="0" smtClean="0"/>
              <a:t>prudencial</a:t>
            </a:r>
          </a:p>
          <a:p>
            <a:pPr algn="just">
              <a:spcAft>
                <a:spcPts val="300"/>
              </a:spcAft>
            </a:pPr>
            <a:endParaRPr lang="es-ES" sz="1400" dirty="0"/>
          </a:p>
          <a:p>
            <a:pPr marL="171450" indent="-171450" algn="just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s-ES" sz="1400" dirty="0"/>
              <a:t>remitir </a:t>
            </a:r>
            <a:r>
              <a:rPr lang="es-ES" sz="1400" b="1" dirty="0"/>
              <a:t>estados diversos con distintas finalidades</a:t>
            </a:r>
            <a:r>
              <a:rPr lang="es-ES" sz="1400" dirty="0"/>
              <a:t> a </a:t>
            </a:r>
            <a:r>
              <a:rPr lang="es-ES" sz="1400" dirty="0" smtClean="0"/>
              <a:t>diferentes </a:t>
            </a:r>
            <a:r>
              <a:rPr lang="es-ES" sz="1400" dirty="0"/>
              <a:t>supervisores y </a:t>
            </a:r>
            <a:r>
              <a:rPr lang="es-ES" sz="1400" dirty="0" smtClean="0"/>
              <a:t>reguladores:</a:t>
            </a:r>
            <a:endParaRPr lang="es-ES" sz="1400" dirty="0"/>
          </a:p>
          <a:p>
            <a:pPr marL="742950" lvl="1" indent="-285750" algn="just">
              <a:spcAft>
                <a:spcPts val="300"/>
              </a:spcAft>
              <a:buFont typeface="Courier New" panose="02070309020205020404" pitchFamily="49" charset="0"/>
              <a:buChar char="o"/>
            </a:pPr>
            <a:r>
              <a:rPr lang="es-ES" sz="1400" u="sng" dirty="0" smtClean="0"/>
              <a:t>supervisión </a:t>
            </a:r>
            <a:r>
              <a:rPr lang="es-ES" sz="1400" u="sng" dirty="0"/>
              <a:t>prudencial</a:t>
            </a:r>
            <a:r>
              <a:rPr lang="es-ES" sz="1400" dirty="0"/>
              <a:t>: FINREP </a:t>
            </a:r>
            <a:r>
              <a:rPr lang="es-ES_tradnl" sz="1400" dirty="0"/>
              <a:t>(relativos a la información financiera) </a:t>
            </a:r>
            <a:r>
              <a:rPr lang="es-ES" sz="1400" dirty="0"/>
              <a:t>y COREP </a:t>
            </a:r>
            <a:r>
              <a:rPr lang="es-ES_tradnl" sz="1400" dirty="0"/>
              <a:t>(referidos a la solvencia y liquidez de las entidades</a:t>
            </a:r>
            <a:r>
              <a:rPr lang="es-ES_tradnl" sz="1400" dirty="0" smtClean="0"/>
              <a:t>)</a:t>
            </a:r>
          </a:p>
          <a:p>
            <a:pPr lvl="1" algn="just">
              <a:spcAft>
                <a:spcPts val="300"/>
              </a:spcAft>
            </a:pPr>
            <a:endParaRPr lang="es-ES_tradnl" sz="1400" dirty="0" smtClean="0"/>
          </a:p>
          <a:p>
            <a:pPr marL="180975" lvl="1" indent="-180975" algn="just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s-ES_tradnl" sz="1400" dirty="0" smtClean="0"/>
              <a:t>enviar </a:t>
            </a:r>
            <a:r>
              <a:rPr lang="es-ES_tradnl" sz="1400" b="1" dirty="0"/>
              <a:t>otros estados adicionales</a:t>
            </a:r>
            <a:r>
              <a:rPr lang="es-ES_tradnl" sz="1400" dirty="0"/>
              <a:t> que permitan analizar </a:t>
            </a:r>
            <a:r>
              <a:rPr lang="es-ES_tradnl" sz="1400" b="1" dirty="0"/>
              <a:t>aspectos concretos</a:t>
            </a:r>
            <a:r>
              <a:rPr lang="es-ES_tradnl" sz="1400" dirty="0"/>
              <a:t> que resulten de interés para el regulador o el </a:t>
            </a:r>
            <a:r>
              <a:rPr lang="es-ES_tradnl" sz="1400" dirty="0" smtClean="0"/>
              <a:t>supervisor.</a:t>
            </a:r>
            <a:endParaRPr lang="es-ES_tradnl" sz="1050" dirty="0"/>
          </a:p>
        </p:txBody>
      </p:sp>
    </p:spTree>
    <p:extLst>
      <p:ext uri="{BB962C8B-B14F-4D97-AF65-F5344CB8AC3E}">
        <p14:creationId xmlns:p14="http://schemas.microsoft.com/office/powerpoint/2010/main" val="2582322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58C8573-A6E0-47AA-817A-34AF5765DF85}" type="slidenum">
              <a:rPr lang="es-ES" smtClean="0"/>
              <a:pPr/>
              <a:t>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s-ES_tradnl" smtClean="0"/>
              <a:t>USO INTERNO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s-ES_tradnl" dirty="0" smtClean="0"/>
              <a:t>4. Regulación bancaria</a:t>
            </a:r>
            <a:endParaRPr lang="es-ES_tradnl" dirty="0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s-ES_tradnl" dirty="0" smtClean="0"/>
              <a:t>DIRECCIÓN GENERAL DE SUPERVISIÓN</a:t>
            </a:r>
            <a:endParaRPr lang="es-ES_tradnl" dirty="0"/>
          </a:p>
        </p:txBody>
      </p:sp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1600" dirty="0">
                <a:solidFill>
                  <a:prstClr val="white"/>
                </a:solidFill>
              </a:rPr>
              <a:t>El impacto de la LOB: las transformaciones en el sistema financiero</a:t>
            </a:r>
            <a:endParaRPr lang="es-ES_tradnl" dirty="0"/>
          </a:p>
        </p:txBody>
      </p:sp>
      <p:sp>
        <p:nvSpPr>
          <p:cNvPr id="8" name="Marcador de contenido 11"/>
          <p:cNvSpPr>
            <a:spLocks noGrp="1"/>
          </p:cNvSpPr>
          <p:nvPr>
            <p:ph sz="quarter" idx="13"/>
          </p:nvPr>
        </p:nvSpPr>
        <p:spPr>
          <a:xfrm>
            <a:off x="403912" y="836712"/>
            <a:ext cx="1731648" cy="2684072"/>
          </a:xfrm>
          <a:prstGeom prst="roundRect">
            <a:avLst>
              <a:gd name="adj" fmla="val 10809"/>
            </a:avLst>
          </a:prstGeom>
          <a:solidFill>
            <a:schemeClr val="bg2">
              <a:lumMod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400" b="1" dirty="0" smtClean="0"/>
              <a:t>Ley de Ordenación Bancaria de 1921</a:t>
            </a:r>
            <a:endParaRPr lang="es-ES_tradnl" sz="1400" b="1" dirty="0"/>
          </a:p>
        </p:txBody>
      </p:sp>
      <p:sp>
        <p:nvSpPr>
          <p:cNvPr id="9" name="Marcador de contenido 11"/>
          <p:cNvSpPr txBox="1">
            <a:spLocks/>
          </p:cNvSpPr>
          <p:nvPr/>
        </p:nvSpPr>
        <p:spPr>
          <a:xfrm>
            <a:off x="403912" y="3629319"/>
            <a:ext cx="1731648" cy="2752008"/>
          </a:xfrm>
          <a:prstGeom prst="roundRect">
            <a:avLst>
              <a:gd name="adj" fmla="val 10809"/>
            </a:avLst>
          </a:prstGeom>
          <a:solidFill>
            <a:schemeClr val="bg2">
              <a:lumMod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 algn="l" defTabSz="914400" rtl="0" eaLnBrk="1" latinLnBrk="0" hangingPunct="1">
              <a:lnSpc>
                <a:spcPts val="2160"/>
              </a:lnSpc>
              <a:spcBef>
                <a:spcPts val="0"/>
              </a:spcBef>
              <a:spcAft>
                <a:spcPts val="432"/>
              </a:spcAft>
              <a:buFont typeface="Arial" panose="020B0604020202020204" pitchFamily="34" charset="0"/>
              <a:buNone/>
              <a:defRPr sz="18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40000" indent="0" algn="l" defTabSz="914400" rtl="0" eaLnBrk="1" latinLnBrk="0" hangingPunct="1">
              <a:lnSpc>
                <a:spcPts val="2160"/>
              </a:lnSpc>
              <a:spcBef>
                <a:spcPts val="0"/>
              </a:spcBef>
              <a:spcAft>
                <a:spcPts val="432"/>
              </a:spcAft>
              <a:buFont typeface="Arial" panose="020B0604020202020204" pitchFamily="34" charset="0"/>
              <a:buNone/>
              <a:defRPr sz="1800" kern="1200">
                <a:solidFill>
                  <a:srgbClr val="B35C48"/>
                </a:solidFill>
                <a:latin typeface="+mn-lt"/>
                <a:ea typeface="+mn-ea"/>
                <a:cs typeface="+mn-cs"/>
              </a:defRPr>
            </a:lvl2pPr>
            <a:lvl3pPr marL="990000" indent="0" algn="l" defTabSz="914400" rtl="0" eaLnBrk="1" latinLnBrk="0" hangingPunct="1">
              <a:lnSpc>
                <a:spcPts val="2160"/>
              </a:lnSpc>
              <a:spcBef>
                <a:spcPts val="0"/>
              </a:spcBef>
              <a:spcAft>
                <a:spcPts val="432"/>
              </a:spcAft>
              <a:buFont typeface="Arial" panose="020B0604020202020204" pitchFamily="34" charset="0"/>
              <a:buNone/>
              <a:defRPr sz="1800" 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429200" indent="0" algn="l" defTabSz="914400" rtl="0" eaLnBrk="1" latinLnBrk="0" hangingPunct="1">
              <a:lnSpc>
                <a:spcPts val="2160"/>
              </a:lnSpc>
              <a:spcBef>
                <a:spcPts val="0"/>
              </a:spcBef>
              <a:spcAft>
                <a:spcPts val="432"/>
              </a:spcAft>
              <a:buFont typeface="Arial" panose="020B0604020202020204" pitchFamily="34" charset="0"/>
              <a:buNone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82800" indent="0" algn="l" defTabSz="914400" rtl="0" eaLnBrk="1" latinLnBrk="0" hangingPunct="1">
              <a:lnSpc>
                <a:spcPts val="2160"/>
              </a:lnSpc>
              <a:spcBef>
                <a:spcPts val="0"/>
              </a:spcBef>
              <a:spcAft>
                <a:spcPts val="432"/>
              </a:spcAft>
              <a:buFont typeface="Arial" panose="020B0604020202020204" pitchFamily="34" charset="0"/>
              <a:buNone/>
              <a:defRPr sz="1600" 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_tradnl" sz="1400" dirty="0" smtClean="0"/>
              <a:t>Actualidad</a:t>
            </a:r>
            <a:endParaRPr lang="es-ES_tradnl" sz="1400" dirty="0"/>
          </a:p>
        </p:txBody>
      </p:sp>
      <p:sp>
        <p:nvSpPr>
          <p:cNvPr id="10" name="Rectángulo redondeado 9"/>
          <p:cNvSpPr/>
          <p:nvPr/>
        </p:nvSpPr>
        <p:spPr>
          <a:xfrm>
            <a:off x="2207568" y="836712"/>
            <a:ext cx="1440160" cy="1589472"/>
          </a:xfrm>
          <a:prstGeom prst="roundRect">
            <a:avLst/>
          </a:prstGeom>
          <a:solidFill>
            <a:schemeClr val="accent1">
              <a:lumMod val="5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100" b="1" i="1" dirty="0" smtClean="0"/>
              <a:t>ARTÍCULO SEGUNDO</a:t>
            </a:r>
            <a:endParaRPr lang="es-ES_tradnl" sz="1100" dirty="0"/>
          </a:p>
          <a:p>
            <a:pPr algn="ctr"/>
            <a:r>
              <a:rPr lang="es-ES_tradnl" sz="900" b="1" i="1" dirty="0"/>
              <a:t>RÉGIMEN DE LA BANCA PRIVADA</a:t>
            </a:r>
          </a:p>
        </p:txBody>
      </p:sp>
      <p:sp>
        <p:nvSpPr>
          <p:cNvPr id="11" name="Rectángulo redondeado 10"/>
          <p:cNvSpPr/>
          <p:nvPr/>
        </p:nvSpPr>
        <p:spPr>
          <a:xfrm>
            <a:off x="3719736" y="836711"/>
            <a:ext cx="8091748" cy="1589473"/>
          </a:xfrm>
          <a:prstGeom prst="roundRect">
            <a:avLst>
              <a:gd name="adj" fmla="val 11029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_tradnl" sz="900" dirty="0"/>
          </a:p>
          <a:p>
            <a:pPr algn="just"/>
            <a:r>
              <a:rPr lang="es-ES_tradnl" sz="1050" i="1" dirty="0"/>
              <a:t>En relación con la Banca privada, se establece el régimen que se detalla en las bases siguientes:</a:t>
            </a:r>
            <a:endParaRPr lang="es-ES_tradnl" sz="1050" dirty="0"/>
          </a:p>
          <a:p>
            <a:pPr algn="just"/>
            <a:r>
              <a:rPr lang="es-ES_tradnl" sz="1050" i="1" dirty="0" smtClean="0"/>
              <a:t>CUARTA. Corresponderá al Consejo Superior Bancario:</a:t>
            </a:r>
          </a:p>
          <a:p>
            <a:pPr marL="228600" indent="-228600" algn="just">
              <a:buFont typeface="+mj-lt"/>
              <a:buAutoNum type="alphaLcPeriod" startAt="3"/>
            </a:pPr>
            <a:r>
              <a:rPr lang="es-ES_tradnl" sz="1050" i="1" dirty="0" smtClean="0"/>
              <a:t>Fijar las normas a que deberá atemperarse en su actuación la Banca inscripta en la Comisaría. En tal virtud, le corresponde a ésta:</a:t>
            </a:r>
          </a:p>
          <a:p>
            <a:pPr marL="742950" lvl="1" indent="-285750" algn="just">
              <a:buFont typeface="+mj-lt"/>
              <a:buAutoNum type="romanUcPeriod" startAt="2"/>
            </a:pPr>
            <a:r>
              <a:rPr lang="es-ES_tradnl" sz="1050" i="1" dirty="0" smtClean="0"/>
              <a:t>fijar el capital mínimo con que ha de contar cada Banco o banquero en relación con la plaza o plazas donde opere.</a:t>
            </a:r>
          </a:p>
          <a:p>
            <a:pPr marL="742950" lvl="1" indent="-285750" algn="just">
              <a:buFont typeface="+mj-lt"/>
              <a:buAutoNum type="romanUcPeriod" startAt="2"/>
            </a:pPr>
            <a:r>
              <a:rPr lang="es-ES_tradnl" sz="1050" i="1" dirty="0"/>
              <a:t>relación mínima entre el capital mínimo más los fondos de reserva y el volumen de las cuentas corrientes acreedoras de cada Banco o banquero, teniendo en cuenta la naturaleza del Banco y la índole especial de sus </a:t>
            </a:r>
            <a:r>
              <a:rPr lang="es-ES_tradnl" sz="1050" i="1" dirty="0" smtClean="0"/>
              <a:t>operaciones.</a:t>
            </a:r>
          </a:p>
          <a:p>
            <a:pPr marL="742950" lvl="1" indent="-285750" algn="just">
              <a:buFont typeface="+mj-lt"/>
              <a:buAutoNum type="romanUcPeriod" startAt="2"/>
            </a:pPr>
            <a:r>
              <a:rPr lang="es-ES_tradnl" sz="1050" i="1" dirty="0" smtClean="0"/>
              <a:t>…</a:t>
            </a:r>
          </a:p>
          <a:p>
            <a:pPr marL="742950" lvl="1" indent="-285750" algn="just">
              <a:buFont typeface="+mj-lt"/>
              <a:buAutoNum type="romanUcPeriod" startAt="2"/>
            </a:pPr>
            <a:r>
              <a:rPr lang="es-ES_tradnl" sz="1050" i="1" dirty="0" smtClean="0"/>
              <a:t>determinar la proporcionalidad que debe haber entre el activo realizable y las obligaciones exigibles.</a:t>
            </a:r>
          </a:p>
        </p:txBody>
      </p:sp>
      <p:sp>
        <p:nvSpPr>
          <p:cNvPr id="12" name="Rectángulo redondeado 11"/>
          <p:cNvSpPr/>
          <p:nvPr/>
        </p:nvSpPr>
        <p:spPr>
          <a:xfrm>
            <a:off x="2207568" y="2491591"/>
            <a:ext cx="1440160" cy="102919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Aft>
                <a:spcPts val="300"/>
              </a:spcAft>
            </a:pPr>
            <a:r>
              <a:rPr lang="es-ES_tradnl" sz="1400" dirty="0" smtClean="0"/>
              <a:t>Indicadores básicos</a:t>
            </a:r>
            <a:endParaRPr lang="es-ES_tradnl" sz="1400" dirty="0"/>
          </a:p>
        </p:txBody>
      </p:sp>
      <p:sp>
        <p:nvSpPr>
          <p:cNvPr id="13" name="Rectángulo redondeado 12"/>
          <p:cNvSpPr/>
          <p:nvPr/>
        </p:nvSpPr>
        <p:spPr>
          <a:xfrm>
            <a:off x="3719736" y="2491591"/>
            <a:ext cx="8091748" cy="1029194"/>
          </a:xfrm>
          <a:prstGeom prst="roundRect">
            <a:avLst>
              <a:gd name="adj" fmla="val 11029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171450" indent="-171450" algn="just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s-ES_tradnl" sz="1200" b="1" dirty="0" smtClean="0"/>
              <a:t>capital mínimo</a:t>
            </a:r>
            <a:r>
              <a:rPr lang="es-ES_tradnl" sz="1200" dirty="0" smtClean="0"/>
              <a:t> para crear una entidad financiera</a:t>
            </a:r>
          </a:p>
          <a:p>
            <a:pPr marL="171450" indent="-171450" algn="just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s-ES_tradnl" sz="1200" b="1" dirty="0" smtClean="0"/>
              <a:t>coeficiente de solvencia</a:t>
            </a:r>
            <a:r>
              <a:rPr lang="es-ES_tradnl" sz="1200" dirty="0" smtClean="0"/>
              <a:t> que obliga al mantenimiento de unos recursos propios y que está en relación directa con la magnitud de los riesgos asumidos medidos por los depósitos que captados</a:t>
            </a:r>
          </a:p>
          <a:p>
            <a:pPr marL="171450" indent="-171450" algn="just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s-ES_tradnl" sz="1200" b="1" dirty="0" smtClean="0"/>
              <a:t>coeficiente de liquidez</a:t>
            </a:r>
            <a:r>
              <a:rPr lang="es-ES_tradnl" sz="1200" dirty="0" smtClean="0"/>
              <a:t> que exige el mantenimiento de unos activos líquidos suficientes para hacer frente a las obligaciones contraídas</a:t>
            </a:r>
            <a:endParaRPr lang="es-ES_tradnl" sz="1200" dirty="0"/>
          </a:p>
        </p:txBody>
      </p:sp>
      <p:sp>
        <p:nvSpPr>
          <p:cNvPr id="14" name="Rectángulo redondeado 13"/>
          <p:cNvSpPr/>
          <p:nvPr/>
        </p:nvSpPr>
        <p:spPr>
          <a:xfrm>
            <a:off x="2207568" y="3596944"/>
            <a:ext cx="1440160" cy="74480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Aft>
                <a:spcPts val="300"/>
              </a:spcAft>
            </a:pPr>
            <a:r>
              <a:rPr lang="es-ES_tradnl" sz="1400" dirty="0" smtClean="0"/>
              <a:t>CAPITAL MÍNIMO</a:t>
            </a:r>
            <a:endParaRPr lang="es-ES_tradnl" sz="1400" dirty="0"/>
          </a:p>
        </p:txBody>
      </p:sp>
      <p:sp>
        <p:nvSpPr>
          <p:cNvPr id="15" name="Rectángulo redondeado 14"/>
          <p:cNvSpPr/>
          <p:nvPr/>
        </p:nvSpPr>
        <p:spPr>
          <a:xfrm>
            <a:off x="3719736" y="3596944"/>
            <a:ext cx="8091748" cy="744809"/>
          </a:xfrm>
          <a:prstGeom prst="roundRect">
            <a:avLst>
              <a:gd name="adj" fmla="val 11029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_tradnl" sz="1050" dirty="0"/>
              <a:t>Real Decreto 84/2015, de 13 de febrero, por el que se desarrolla la Ley 10/2014, de 26 de junio, de ordenación, supervisión y solvencia de entidades de crédito, artículo 4.b)</a:t>
            </a:r>
          </a:p>
          <a:p>
            <a:pPr marL="685800" lvl="1" indent="-228600" algn="just">
              <a:buFont typeface="+mj-lt"/>
              <a:buAutoNum type="romanUcPeriod"/>
            </a:pPr>
            <a:r>
              <a:rPr lang="es-ES_tradnl" sz="1050" i="1" dirty="0"/>
              <a:t>Será requisito necesario para ejercer la actividad, entre otros, tener un capital social inicial no inferior a 18M€, desembolsado íntegramente en efectivo y representado por acciones nominativas</a:t>
            </a:r>
            <a:r>
              <a:rPr lang="es-ES_tradnl" sz="1050" i="1" dirty="0" smtClean="0"/>
              <a:t>.</a:t>
            </a:r>
            <a:endParaRPr lang="es-ES_tradnl" sz="900" dirty="0"/>
          </a:p>
        </p:txBody>
      </p:sp>
      <p:sp>
        <p:nvSpPr>
          <p:cNvPr id="16" name="Rectángulo redondeado 15"/>
          <p:cNvSpPr/>
          <p:nvPr/>
        </p:nvSpPr>
        <p:spPr>
          <a:xfrm>
            <a:off x="2207568" y="4417913"/>
            <a:ext cx="1440160" cy="81192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Aft>
                <a:spcPts val="300"/>
              </a:spcAft>
            </a:pPr>
            <a:r>
              <a:rPr lang="es-ES_tradnl" sz="1400" dirty="0" smtClean="0"/>
              <a:t>COEFICIENTE DE SOLVENCIA</a:t>
            </a:r>
            <a:endParaRPr lang="es-ES_tradnl" sz="1400" dirty="0"/>
          </a:p>
        </p:txBody>
      </p:sp>
      <p:sp>
        <p:nvSpPr>
          <p:cNvPr id="17" name="Rectángulo redondeado 16"/>
          <p:cNvSpPr/>
          <p:nvPr/>
        </p:nvSpPr>
        <p:spPr>
          <a:xfrm>
            <a:off x="2207568" y="5302515"/>
            <a:ext cx="1440160" cy="107881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Aft>
                <a:spcPts val="300"/>
              </a:spcAft>
            </a:pPr>
            <a:r>
              <a:rPr lang="es-ES_tradnl" sz="1400" dirty="0" smtClean="0"/>
              <a:t>COEFICIENTE DE LIQUIDEZ</a:t>
            </a:r>
            <a:endParaRPr lang="es-ES_tradnl" sz="1400" dirty="0"/>
          </a:p>
        </p:txBody>
      </p:sp>
      <p:sp>
        <p:nvSpPr>
          <p:cNvPr id="18" name="Rectángulo redondeado 17"/>
          <p:cNvSpPr/>
          <p:nvPr/>
        </p:nvSpPr>
        <p:spPr>
          <a:xfrm>
            <a:off x="3719736" y="4417912"/>
            <a:ext cx="8091748" cy="811923"/>
          </a:xfrm>
          <a:prstGeom prst="roundRect">
            <a:avLst>
              <a:gd name="adj" fmla="val 11029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171450" indent="-171450" algn="just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s-ES_tradnl" sz="1200" b="1" dirty="0" smtClean="0"/>
              <a:t>indicador más importante</a:t>
            </a:r>
            <a:r>
              <a:rPr lang="es-ES_tradnl" sz="1200" dirty="0" smtClean="0"/>
              <a:t> de la situación de un banco dada su especial relevancia e impacto sobre la economía</a:t>
            </a:r>
          </a:p>
          <a:p>
            <a:pPr marL="171450" indent="-171450" algn="just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s-ES_tradnl" sz="1200" dirty="0" smtClean="0"/>
              <a:t>su cálculo se ha sofisticado notablemente a fin de capturar adecuadamente los riesgos asumidos por las entidades que actualmente se miden por los activos ponderados por riesgo.</a:t>
            </a:r>
            <a:endParaRPr lang="es-ES_tradnl" sz="1200" dirty="0"/>
          </a:p>
        </p:txBody>
      </p:sp>
      <p:sp>
        <p:nvSpPr>
          <p:cNvPr id="19" name="Rectángulo redondeado 18"/>
          <p:cNvSpPr/>
          <p:nvPr/>
        </p:nvSpPr>
        <p:spPr>
          <a:xfrm>
            <a:off x="3719736" y="5302515"/>
            <a:ext cx="8091748" cy="1078813"/>
          </a:xfrm>
          <a:prstGeom prst="roundRect">
            <a:avLst>
              <a:gd name="adj" fmla="val 11029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171450" indent="-171450" algn="just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s-ES_tradnl" sz="1200" b="1" dirty="0" smtClean="0"/>
              <a:t>LCR</a:t>
            </a:r>
            <a:r>
              <a:rPr lang="es-ES_tradnl" sz="1200" dirty="0" smtClean="0"/>
              <a:t> (ratio de liquidez a C/P) exige el mantenimiento de unos activos líquidos que permitan hacer frente a sus obligaciones a C/P</a:t>
            </a:r>
          </a:p>
          <a:p>
            <a:pPr marL="171450" indent="-171450" algn="just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s-ES_tradnl" sz="1200" b="1" dirty="0"/>
              <a:t>NSFR</a:t>
            </a:r>
            <a:r>
              <a:rPr lang="es-ES_tradnl" sz="1200" dirty="0"/>
              <a:t> </a:t>
            </a:r>
            <a:r>
              <a:rPr lang="es-ES_tradnl" sz="1200" dirty="0" smtClean="0"/>
              <a:t>(</a:t>
            </a:r>
            <a:r>
              <a:rPr lang="es-ES_tradnl" sz="1200" dirty="0"/>
              <a:t>ratio de liquidez estable) exige </a:t>
            </a:r>
            <a:r>
              <a:rPr lang="es-ES_tradnl" sz="1200" dirty="0" smtClean="0"/>
              <a:t>la </a:t>
            </a:r>
            <a:r>
              <a:rPr lang="es-ES_tradnl" sz="1200" dirty="0"/>
              <a:t>existencia de un equilibrio en cuanto a los plazos de realización de </a:t>
            </a:r>
            <a:r>
              <a:rPr lang="es-ES_tradnl" sz="1200" dirty="0" smtClean="0"/>
              <a:t>activos </a:t>
            </a:r>
            <a:r>
              <a:rPr lang="es-ES_tradnl" sz="1200" dirty="0"/>
              <a:t>y </a:t>
            </a:r>
            <a:r>
              <a:rPr lang="es-ES_tradnl" sz="1200" dirty="0" smtClean="0"/>
              <a:t>pasivos</a:t>
            </a:r>
          </a:p>
        </p:txBody>
      </p:sp>
    </p:spTree>
    <p:extLst>
      <p:ext uri="{BB962C8B-B14F-4D97-AF65-F5344CB8AC3E}">
        <p14:creationId xmlns:p14="http://schemas.microsoft.com/office/powerpoint/2010/main" val="30921690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58C8573-A6E0-47AA-817A-34AF5765DF85}" type="slidenum">
              <a:rPr lang="es-ES" smtClean="0"/>
              <a:pPr/>
              <a:t>7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s-ES_tradnl" smtClean="0"/>
              <a:t>USO INTERNO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s-ES_tradnl" dirty="0" smtClean="0"/>
              <a:t>5. Competencias sancionadoras</a:t>
            </a:r>
            <a:endParaRPr lang="es-ES_tradnl" dirty="0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s-ES_tradnl" dirty="0" smtClean="0"/>
              <a:t>Dirección general de supervisión</a:t>
            </a:r>
            <a:endParaRPr lang="es-ES_tradnl" dirty="0"/>
          </a:p>
        </p:txBody>
      </p:sp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1600" dirty="0"/>
              <a:t>El impacto de la LOB: las transformaciones en el sistema financiero</a:t>
            </a:r>
          </a:p>
        </p:txBody>
      </p:sp>
      <p:sp>
        <p:nvSpPr>
          <p:cNvPr id="9" name="Marcador de contenido 11"/>
          <p:cNvSpPr>
            <a:spLocks noGrp="1"/>
          </p:cNvSpPr>
          <p:nvPr>
            <p:ph sz="quarter" idx="13"/>
          </p:nvPr>
        </p:nvSpPr>
        <p:spPr>
          <a:xfrm>
            <a:off x="381777" y="1046313"/>
            <a:ext cx="1731648" cy="2474474"/>
          </a:xfrm>
          <a:prstGeom prst="roundRect">
            <a:avLst>
              <a:gd name="adj" fmla="val 10809"/>
            </a:avLst>
          </a:prstGeom>
          <a:solidFill>
            <a:schemeClr val="bg2">
              <a:lumMod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400" dirty="0"/>
              <a:t>Ley de Ordenación Bancaria de 1921</a:t>
            </a:r>
          </a:p>
        </p:txBody>
      </p:sp>
      <p:sp>
        <p:nvSpPr>
          <p:cNvPr id="10" name="Rectángulo redondeado 9"/>
          <p:cNvSpPr/>
          <p:nvPr/>
        </p:nvSpPr>
        <p:spPr>
          <a:xfrm>
            <a:off x="2207568" y="1051240"/>
            <a:ext cx="1512168" cy="1403588"/>
          </a:xfrm>
          <a:prstGeom prst="roundRect">
            <a:avLst/>
          </a:prstGeom>
          <a:solidFill>
            <a:schemeClr val="accent1">
              <a:lumMod val="5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100" b="1" i="1" dirty="0" smtClean="0"/>
              <a:t>ARTÍCULO SEGUNDO</a:t>
            </a:r>
            <a:endParaRPr lang="es-ES_tradnl" sz="1100" dirty="0"/>
          </a:p>
          <a:p>
            <a:pPr algn="ctr"/>
            <a:r>
              <a:rPr lang="es-ES_tradnl" sz="900" b="1" i="1" dirty="0"/>
              <a:t>RÉGIMEN DE LA BANCA PRIVADA</a:t>
            </a:r>
          </a:p>
        </p:txBody>
      </p:sp>
      <p:sp>
        <p:nvSpPr>
          <p:cNvPr id="11" name="Rectángulo redondeado 10"/>
          <p:cNvSpPr/>
          <p:nvPr/>
        </p:nvSpPr>
        <p:spPr>
          <a:xfrm>
            <a:off x="3791744" y="1046312"/>
            <a:ext cx="8019740" cy="1408515"/>
          </a:xfrm>
          <a:prstGeom prst="roundRect">
            <a:avLst>
              <a:gd name="adj" fmla="val 11029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_tradnl" sz="900" dirty="0"/>
          </a:p>
          <a:p>
            <a:pPr algn="just"/>
            <a:r>
              <a:rPr lang="es-ES_tradnl" sz="1050" i="1" dirty="0"/>
              <a:t>En relación con la Banca privada, se establece el régimen que se detalla en las bases </a:t>
            </a:r>
            <a:r>
              <a:rPr lang="es-ES_tradnl" sz="1050" i="1" dirty="0" smtClean="0"/>
              <a:t>siguientes:</a:t>
            </a:r>
            <a:endParaRPr lang="es-ES_tradnl" sz="1050" dirty="0" smtClean="0"/>
          </a:p>
          <a:p>
            <a:pPr algn="just"/>
            <a:r>
              <a:rPr lang="es-ES_tradnl" sz="1050" i="1" dirty="0" smtClean="0"/>
              <a:t>CUARTA. Corresponderá al Consejo Superior Bancario:</a:t>
            </a:r>
          </a:p>
          <a:p>
            <a:pPr marL="228600" indent="-228600" algn="just">
              <a:buFont typeface="+mj-lt"/>
              <a:buAutoNum type="alphaLcPeriod" startAt="3"/>
            </a:pPr>
            <a:r>
              <a:rPr lang="es-ES_tradnl" sz="1050" i="1" dirty="0" smtClean="0"/>
              <a:t>Fijar las normas a que deberá atemperarse en su actuación la Banca inscripta en la Comisaría. En tal virtud, le corresponde a ésta:</a:t>
            </a:r>
          </a:p>
          <a:p>
            <a:pPr lvl="1" algn="just"/>
            <a:r>
              <a:rPr lang="es-ES_tradnl" sz="1050" i="1" dirty="0" smtClean="0"/>
              <a:t>…</a:t>
            </a:r>
          </a:p>
          <a:p>
            <a:pPr lvl="1" algn="just"/>
            <a:r>
              <a:rPr lang="es-ES_tradnl" sz="1050" i="1" dirty="0" smtClean="0"/>
              <a:t>las </a:t>
            </a:r>
            <a:r>
              <a:rPr lang="es-ES_tradnl" sz="1050" i="1" dirty="0"/>
              <a:t>normas que el Consejo acuerde y el Comisario regio sancione, serán, … de observancia obligatoria para toda la banca inscrita, y su infracción podrá dar lugar además de las sanciones que en el Reglamento se establezcan, a la eliminación del infractor de la inscripción en la Comisaría, …</a:t>
            </a:r>
            <a:endParaRPr lang="es-ES_tradnl" sz="1050" i="1" dirty="0" smtClean="0"/>
          </a:p>
        </p:txBody>
      </p:sp>
      <p:sp>
        <p:nvSpPr>
          <p:cNvPr id="12" name="Rectángulo redondeado 11"/>
          <p:cNvSpPr/>
          <p:nvPr/>
        </p:nvSpPr>
        <p:spPr>
          <a:xfrm>
            <a:off x="2207568" y="2529683"/>
            <a:ext cx="1512168" cy="99110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Aft>
                <a:spcPts val="300"/>
              </a:spcAft>
            </a:pPr>
            <a:r>
              <a:rPr lang="es-ES_tradnl" sz="1400" dirty="0" smtClean="0"/>
              <a:t>Régimen sancionador</a:t>
            </a:r>
            <a:endParaRPr lang="es-ES_tradnl" sz="1400" dirty="0"/>
          </a:p>
        </p:txBody>
      </p:sp>
      <p:sp>
        <p:nvSpPr>
          <p:cNvPr id="13" name="Rectángulo redondeado 12"/>
          <p:cNvSpPr/>
          <p:nvPr/>
        </p:nvSpPr>
        <p:spPr>
          <a:xfrm>
            <a:off x="3767440" y="2536015"/>
            <a:ext cx="8019740" cy="1021297"/>
          </a:xfrm>
          <a:prstGeom prst="roundRect">
            <a:avLst>
              <a:gd name="adj" fmla="val 11029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171450" indent="-171450" algn="just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s-ES_tradnl" sz="1400" dirty="0" smtClean="0"/>
              <a:t>el infractor podía ser objeto de </a:t>
            </a:r>
            <a:r>
              <a:rPr lang="es-ES_tradnl" sz="1400" b="1" dirty="0" smtClean="0"/>
              <a:t>sanción</a:t>
            </a:r>
            <a:r>
              <a:rPr lang="es-ES_tradnl" sz="1400" dirty="0" smtClean="0"/>
              <a:t>, además de </a:t>
            </a:r>
            <a:r>
              <a:rPr lang="es-ES_tradnl" sz="1400" b="1" dirty="0" smtClean="0"/>
              <a:t>perder los derechos y ventajas</a:t>
            </a:r>
            <a:r>
              <a:rPr lang="es-ES_tradnl" sz="1400" dirty="0" smtClean="0"/>
              <a:t> adquiridos al inscribirse en el Registro</a:t>
            </a:r>
            <a:endParaRPr lang="es-ES_tradnl" sz="1400" dirty="0"/>
          </a:p>
        </p:txBody>
      </p:sp>
      <p:sp>
        <p:nvSpPr>
          <p:cNvPr id="14" name="Marcador de contenido 11"/>
          <p:cNvSpPr txBox="1">
            <a:spLocks/>
          </p:cNvSpPr>
          <p:nvPr/>
        </p:nvSpPr>
        <p:spPr>
          <a:xfrm>
            <a:off x="403912" y="3629319"/>
            <a:ext cx="1731648" cy="2592290"/>
          </a:xfrm>
          <a:prstGeom prst="roundRect">
            <a:avLst>
              <a:gd name="adj" fmla="val 10809"/>
            </a:avLst>
          </a:prstGeom>
          <a:solidFill>
            <a:schemeClr val="bg2">
              <a:lumMod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 algn="l" defTabSz="914400" rtl="0" eaLnBrk="1" latinLnBrk="0" hangingPunct="1">
              <a:lnSpc>
                <a:spcPts val="2160"/>
              </a:lnSpc>
              <a:spcBef>
                <a:spcPts val="0"/>
              </a:spcBef>
              <a:spcAft>
                <a:spcPts val="432"/>
              </a:spcAft>
              <a:buFont typeface="Arial" panose="020B0604020202020204" pitchFamily="34" charset="0"/>
              <a:buNone/>
              <a:defRPr sz="18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40000" indent="0" algn="l" defTabSz="914400" rtl="0" eaLnBrk="1" latinLnBrk="0" hangingPunct="1">
              <a:lnSpc>
                <a:spcPts val="2160"/>
              </a:lnSpc>
              <a:spcBef>
                <a:spcPts val="0"/>
              </a:spcBef>
              <a:spcAft>
                <a:spcPts val="432"/>
              </a:spcAft>
              <a:buFont typeface="Arial" panose="020B0604020202020204" pitchFamily="34" charset="0"/>
              <a:buNone/>
              <a:defRPr sz="1800" kern="1200">
                <a:solidFill>
                  <a:srgbClr val="B35C48"/>
                </a:solidFill>
                <a:latin typeface="+mn-lt"/>
                <a:ea typeface="+mn-ea"/>
                <a:cs typeface="+mn-cs"/>
              </a:defRPr>
            </a:lvl2pPr>
            <a:lvl3pPr marL="990000" indent="0" algn="l" defTabSz="914400" rtl="0" eaLnBrk="1" latinLnBrk="0" hangingPunct="1">
              <a:lnSpc>
                <a:spcPts val="2160"/>
              </a:lnSpc>
              <a:spcBef>
                <a:spcPts val="0"/>
              </a:spcBef>
              <a:spcAft>
                <a:spcPts val="432"/>
              </a:spcAft>
              <a:buFont typeface="Arial" panose="020B0604020202020204" pitchFamily="34" charset="0"/>
              <a:buNone/>
              <a:defRPr sz="1800" 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429200" indent="0" algn="l" defTabSz="914400" rtl="0" eaLnBrk="1" latinLnBrk="0" hangingPunct="1">
              <a:lnSpc>
                <a:spcPts val="2160"/>
              </a:lnSpc>
              <a:spcBef>
                <a:spcPts val="0"/>
              </a:spcBef>
              <a:spcAft>
                <a:spcPts val="432"/>
              </a:spcAft>
              <a:buFont typeface="Arial" panose="020B0604020202020204" pitchFamily="34" charset="0"/>
              <a:buNone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82800" indent="0" algn="l" defTabSz="914400" rtl="0" eaLnBrk="1" latinLnBrk="0" hangingPunct="1">
              <a:lnSpc>
                <a:spcPts val="2160"/>
              </a:lnSpc>
              <a:spcBef>
                <a:spcPts val="0"/>
              </a:spcBef>
              <a:spcAft>
                <a:spcPts val="432"/>
              </a:spcAft>
              <a:buFont typeface="Arial" panose="020B0604020202020204" pitchFamily="34" charset="0"/>
              <a:buNone/>
              <a:defRPr sz="1600" 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_tradnl" sz="1400" dirty="0"/>
              <a:t>Actualidad</a:t>
            </a:r>
          </a:p>
        </p:txBody>
      </p:sp>
      <p:sp>
        <p:nvSpPr>
          <p:cNvPr id="15" name="Rectángulo redondeado 14"/>
          <p:cNvSpPr/>
          <p:nvPr/>
        </p:nvSpPr>
        <p:spPr>
          <a:xfrm>
            <a:off x="2207568" y="3629320"/>
            <a:ext cx="1512168" cy="259229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Aft>
                <a:spcPts val="300"/>
              </a:spcAft>
            </a:pPr>
            <a:r>
              <a:rPr lang="es-ES_tradnl" sz="1400" dirty="0" smtClean="0"/>
              <a:t>Régimen sancionador</a:t>
            </a:r>
            <a:endParaRPr lang="es-ES_tradnl" sz="1400" dirty="0"/>
          </a:p>
        </p:txBody>
      </p:sp>
      <p:sp>
        <p:nvSpPr>
          <p:cNvPr id="16" name="Rectángulo redondeado 15"/>
          <p:cNvSpPr/>
          <p:nvPr/>
        </p:nvSpPr>
        <p:spPr>
          <a:xfrm>
            <a:off x="3795622" y="3629320"/>
            <a:ext cx="8015861" cy="1383856"/>
          </a:xfrm>
          <a:prstGeom prst="roundRect">
            <a:avLst>
              <a:gd name="adj" fmla="val 11029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ES_tradnl" sz="1200" dirty="0"/>
              <a:t>Ley 10/2014, de 26 de junio, de ordenación, supervisión y solvencia de entidades de crédito, </a:t>
            </a:r>
            <a:r>
              <a:rPr lang="es-ES_tradnl" sz="1200" dirty="0" smtClean="0"/>
              <a:t>Artículo 90.</a:t>
            </a:r>
          </a:p>
          <a:p>
            <a:pPr algn="just"/>
            <a:endParaRPr lang="es-ES_tradnl" sz="1050" dirty="0" smtClean="0"/>
          </a:p>
          <a:p>
            <a:pPr marL="685800" lvl="1" indent="-228600" algn="just">
              <a:buFont typeface="+mj-lt"/>
              <a:buAutoNum type="arabicPeriod"/>
            </a:pPr>
            <a:r>
              <a:rPr lang="es-ES_tradnl" sz="1100" i="1" dirty="0" smtClean="0"/>
              <a:t>Corresponde </a:t>
            </a:r>
            <a:r>
              <a:rPr lang="es-ES_tradnl" sz="1100" i="1" dirty="0"/>
              <a:t>al Banco de España la competencia para la instrucción y resolución de los expedientes a que se refiere </a:t>
            </a:r>
            <a:r>
              <a:rPr lang="es-ES_tradnl" sz="1100" i="1" dirty="0" smtClean="0"/>
              <a:t>este Título IV sobre Régimen Sancionador, </a:t>
            </a:r>
            <a:r>
              <a:rPr lang="es-ES_tradnl" sz="1100" i="1" dirty="0"/>
              <a:t>pudiendo imponer las sanciones en él descritas y las medidas administrativas que, en su caso, procedan. </a:t>
            </a:r>
          </a:p>
        </p:txBody>
      </p:sp>
      <p:sp>
        <p:nvSpPr>
          <p:cNvPr id="17" name="Rectángulo redondeado 16"/>
          <p:cNvSpPr/>
          <p:nvPr/>
        </p:nvSpPr>
        <p:spPr>
          <a:xfrm>
            <a:off x="3791744" y="5085184"/>
            <a:ext cx="8019740" cy="1136425"/>
          </a:xfrm>
          <a:prstGeom prst="roundRect">
            <a:avLst>
              <a:gd name="adj" fmla="val 11029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171450" indent="-171450" algn="just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s-ES_tradnl" sz="1400" dirty="0" smtClean="0"/>
              <a:t>han alcanzado un enorme desarrollo</a:t>
            </a:r>
          </a:p>
          <a:p>
            <a:pPr algn="just">
              <a:spcAft>
                <a:spcPts val="300"/>
              </a:spcAft>
            </a:pPr>
            <a:endParaRPr lang="es-ES_tradnl" sz="1400" dirty="0" smtClean="0"/>
          </a:p>
          <a:p>
            <a:pPr marL="171450" indent="-171450" algn="just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s-ES_tradnl" sz="1400" dirty="0" smtClean="0"/>
              <a:t>son </a:t>
            </a:r>
            <a:r>
              <a:rPr lang="es-ES_tradnl" sz="1400" b="1" dirty="0" smtClean="0"/>
              <a:t>ejercidas por distintas autoridades</a:t>
            </a:r>
            <a:r>
              <a:rPr lang="es-ES_tradnl" sz="1400" dirty="0" smtClean="0"/>
              <a:t> tanto supervisoras (prudencial, conducta, prevención de blanqueo de capitales, etc.) como de resolución</a:t>
            </a:r>
            <a:endParaRPr lang="es-ES_tradnl" sz="1400" dirty="0"/>
          </a:p>
        </p:txBody>
      </p:sp>
    </p:spTree>
    <p:extLst>
      <p:ext uri="{BB962C8B-B14F-4D97-AF65-F5344CB8AC3E}">
        <p14:creationId xmlns:p14="http://schemas.microsoft.com/office/powerpoint/2010/main" val="38434222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58C8573-A6E0-47AA-817A-34AF5765DF85}" type="slidenum">
              <a:rPr lang="es-ES" smtClean="0"/>
              <a:pPr/>
              <a:t>8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s-ES_tradnl" smtClean="0"/>
              <a:t>USO INTERNO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s-ES_tradnl" dirty="0" smtClean="0"/>
              <a:t>6. Competencia de supervisión</a:t>
            </a:r>
            <a:endParaRPr lang="es-ES_tradnl" dirty="0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s-ES_tradnl" dirty="0" smtClean="0"/>
              <a:t>DIRECCIÓN GENERAL DE SUPERVISIÓN</a:t>
            </a:r>
            <a:endParaRPr lang="es-ES_tradnl" dirty="0"/>
          </a:p>
        </p:txBody>
      </p:sp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1600" dirty="0"/>
              <a:t>El impacto de la LOB: las transformaciones en el sistema financiero</a:t>
            </a:r>
          </a:p>
        </p:txBody>
      </p:sp>
      <p:sp>
        <p:nvSpPr>
          <p:cNvPr id="8" name="Marcador de contenido 11"/>
          <p:cNvSpPr>
            <a:spLocks noGrp="1"/>
          </p:cNvSpPr>
          <p:nvPr>
            <p:ph sz="quarter" idx="13"/>
          </p:nvPr>
        </p:nvSpPr>
        <p:spPr>
          <a:xfrm>
            <a:off x="403912" y="1233325"/>
            <a:ext cx="1731648" cy="2287461"/>
          </a:xfrm>
          <a:prstGeom prst="roundRect">
            <a:avLst>
              <a:gd name="adj" fmla="val 10809"/>
            </a:avLst>
          </a:prstGeom>
          <a:solidFill>
            <a:schemeClr val="bg2">
              <a:lumMod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400" dirty="0"/>
              <a:t>Ley de Ordenación Bancaria de 1921</a:t>
            </a:r>
          </a:p>
        </p:txBody>
      </p:sp>
      <p:sp>
        <p:nvSpPr>
          <p:cNvPr id="9" name="Rectángulo redondeado 8"/>
          <p:cNvSpPr/>
          <p:nvPr/>
        </p:nvSpPr>
        <p:spPr>
          <a:xfrm>
            <a:off x="2207568" y="1233324"/>
            <a:ext cx="1440160" cy="1403588"/>
          </a:xfrm>
          <a:prstGeom prst="roundRect">
            <a:avLst/>
          </a:prstGeom>
          <a:solidFill>
            <a:schemeClr val="accent1">
              <a:lumMod val="5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100" b="1" i="1" dirty="0" smtClean="0"/>
              <a:t>ARTÍCULO SEGUNDO</a:t>
            </a:r>
            <a:endParaRPr lang="es-ES_tradnl" sz="1100" dirty="0"/>
          </a:p>
          <a:p>
            <a:pPr algn="ctr"/>
            <a:r>
              <a:rPr lang="es-ES_tradnl" sz="900" b="1" i="1" dirty="0"/>
              <a:t>RÉGIMEN DE LA BANCA PRIVADA</a:t>
            </a:r>
          </a:p>
        </p:txBody>
      </p:sp>
      <p:sp>
        <p:nvSpPr>
          <p:cNvPr id="10" name="Rectángulo redondeado 9"/>
          <p:cNvSpPr/>
          <p:nvPr/>
        </p:nvSpPr>
        <p:spPr>
          <a:xfrm>
            <a:off x="2207568" y="3717032"/>
            <a:ext cx="1440160" cy="210524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Aft>
                <a:spcPts val="300"/>
              </a:spcAft>
            </a:pPr>
            <a:r>
              <a:rPr lang="es-ES_tradnl" sz="1400" dirty="0"/>
              <a:t>Competencia de supervisión</a:t>
            </a:r>
          </a:p>
        </p:txBody>
      </p:sp>
      <p:sp>
        <p:nvSpPr>
          <p:cNvPr id="11" name="Marcador de contenido 11"/>
          <p:cNvSpPr txBox="1">
            <a:spLocks/>
          </p:cNvSpPr>
          <p:nvPr/>
        </p:nvSpPr>
        <p:spPr>
          <a:xfrm>
            <a:off x="403912" y="3717032"/>
            <a:ext cx="1731648" cy="2117906"/>
          </a:xfrm>
          <a:prstGeom prst="roundRect">
            <a:avLst>
              <a:gd name="adj" fmla="val 10809"/>
            </a:avLst>
          </a:prstGeom>
          <a:solidFill>
            <a:schemeClr val="bg2">
              <a:lumMod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 algn="l" defTabSz="914400" rtl="0" eaLnBrk="1" latinLnBrk="0" hangingPunct="1">
              <a:lnSpc>
                <a:spcPts val="2160"/>
              </a:lnSpc>
              <a:spcBef>
                <a:spcPts val="0"/>
              </a:spcBef>
              <a:spcAft>
                <a:spcPts val="432"/>
              </a:spcAft>
              <a:buFont typeface="Arial" panose="020B0604020202020204" pitchFamily="34" charset="0"/>
              <a:buNone/>
              <a:defRPr sz="18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40000" indent="0" algn="l" defTabSz="914400" rtl="0" eaLnBrk="1" latinLnBrk="0" hangingPunct="1">
              <a:lnSpc>
                <a:spcPts val="2160"/>
              </a:lnSpc>
              <a:spcBef>
                <a:spcPts val="0"/>
              </a:spcBef>
              <a:spcAft>
                <a:spcPts val="432"/>
              </a:spcAft>
              <a:buFont typeface="Arial" panose="020B0604020202020204" pitchFamily="34" charset="0"/>
              <a:buNone/>
              <a:defRPr sz="1800" kern="1200">
                <a:solidFill>
                  <a:srgbClr val="B35C48"/>
                </a:solidFill>
                <a:latin typeface="+mn-lt"/>
                <a:ea typeface="+mn-ea"/>
                <a:cs typeface="+mn-cs"/>
              </a:defRPr>
            </a:lvl2pPr>
            <a:lvl3pPr marL="990000" indent="0" algn="l" defTabSz="914400" rtl="0" eaLnBrk="1" latinLnBrk="0" hangingPunct="1">
              <a:lnSpc>
                <a:spcPts val="2160"/>
              </a:lnSpc>
              <a:spcBef>
                <a:spcPts val="0"/>
              </a:spcBef>
              <a:spcAft>
                <a:spcPts val="432"/>
              </a:spcAft>
              <a:buFont typeface="Arial" panose="020B0604020202020204" pitchFamily="34" charset="0"/>
              <a:buNone/>
              <a:defRPr sz="1800" 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429200" indent="0" algn="l" defTabSz="914400" rtl="0" eaLnBrk="1" latinLnBrk="0" hangingPunct="1">
              <a:lnSpc>
                <a:spcPts val="2160"/>
              </a:lnSpc>
              <a:spcBef>
                <a:spcPts val="0"/>
              </a:spcBef>
              <a:spcAft>
                <a:spcPts val="432"/>
              </a:spcAft>
              <a:buFont typeface="Arial" panose="020B0604020202020204" pitchFamily="34" charset="0"/>
              <a:buNone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82800" indent="0" algn="l" defTabSz="914400" rtl="0" eaLnBrk="1" latinLnBrk="0" hangingPunct="1">
              <a:lnSpc>
                <a:spcPts val="2160"/>
              </a:lnSpc>
              <a:spcBef>
                <a:spcPts val="0"/>
              </a:spcBef>
              <a:spcAft>
                <a:spcPts val="432"/>
              </a:spcAft>
              <a:buFont typeface="Arial" panose="020B0604020202020204" pitchFamily="34" charset="0"/>
              <a:buNone/>
              <a:defRPr sz="1600" 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_tradnl" sz="1400" dirty="0"/>
              <a:t>Actualidad</a:t>
            </a:r>
          </a:p>
        </p:txBody>
      </p:sp>
      <p:sp>
        <p:nvSpPr>
          <p:cNvPr id="12" name="Rectángulo redondeado 11"/>
          <p:cNvSpPr/>
          <p:nvPr/>
        </p:nvSpPr>
        <p:spPr>
          <a:xfrm>
            <a:off x="3719736" y="3717033"/>
            <a:ext cx="8091748" cy="2117905"/>
          </a:xfrm>
          <a:prstGeom prst="roundRect">
            <a:avLst>
              <a:gd name="adj" fmla="val 11029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171450" indent="-171450" algn="just"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es-ES_tradnl" sz="1050" dirty="0" smtClean="0"/>
          </a:p>
          <a:p>
            <a:pPr marL="171450" indent="-171450" algn="just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s-ES_tradnl" sz="1400" dirty="0" smtClean="0"/>
              <a:t>desde </a:t>
            </a:r>
            <a:r>
              <a:rPr lang="es-ES_tradnl" sz="1400" dirty="0"/>
              <a:t>noviembre de 2014, </a:t>
            </a:r>
            <a:r>
              <a:rPr lang="es-ES_tradnl" sz="1400" dirty="0" smtClean="0"/>
              <a:t>el </a:t>
            </a:r>
            <a:r>
              <a:rPr lang="es-ES_tradnl" sz="1400" b="1" dirty="0" smtClean="0"/>
              <a:t>Banco </a:t>
            </a:r>
            <a:r>
              <a:rPr lang="es-ES_tradnl" sz="1400" b="1" dirty="0"/>
              <a:t>de </a:t>
            </a:r>
            <a:r>
              <a:rPr lang="es-ES_tradnl" sz="1400" b="1" dirty="0" smtClean="0"/>
              <a:t>España</a:t>
            </a:r>
            <a:r>
              <a:rPr lang="es-ES_tradnl" sz="1400" dirty="0" smtClean="0"/>
              <a:t>, </a:t>
            </a:r>
            <a:r>
              <a:rPr lang="es-ES_tradnl" sz="1400" dirty="0"/>
              <a:t>como parte del </a:t>
            </a:r>
            <a:r>
              <a:rPr lang="es-ES_tradnl" sz="1400" b="1" dirty="0" smtClean="0"/>
              <a:t>SSM</a:t>
            </a:r>
            <a:r>
              <a:rPr lang="es-ES_tradnl" sz="1400" dirty="0" smtClean="0"/>
              <a:t> </a:t>
            </a:r>
            <a:r>
              <a:rPr lang="es-ES_tradnl" sz="1400" dirty="0"/>
              <a:t>y junto con el </a:t>
            </a:r>
            <a:r>
              <a:rPr lang="es-ES_tradnl" sz="1400" b="1" dirty="0" smtClean="0"/>
              <a:t>BCE</a:t>
            </a:r>
            <a:r>
              <a:rPr lang="es-ES_tradnl" sz="1400" dirty="0" smtClean="0"/>
              <a:t> </a:t>
            </a:r>
            <a:r>
              <a:rPr lang="es-ES_tradnl" sz="1400" dirty="0"/>
              <a:t>y el resto de </a:t>
            </a:r>
            <a:r>
              <a:rPr lang="es-ES_tradnl" sz="1400" b="1" dirty="0"/>
              <a:t>autoridades competentes de los países de la </a:t>
            </a:r>
            <a:r>
              <a:rPr lang="es-ES_tradnl" sz="1400" b="1" dirty="0" smtClean="0"/>
              <a:t>eurozona</a:t>
            </a:r>
            <a:r>
              <a:rPr lang="es-ES_tradnl" sz="1400" dirty="0" smtClean="0"/>
              <a:t>, </a:t>
            </a:r>
            <a:r>
              <a:rPr lang="es-ES_tradnl" sz="1400" dirty="0"/>
              <a:t>sigue desarrollando sus competencias </a:t>
            </a:r>
            <a:r>
              <a:rPr lang="es-ES_tradnl" sz="1400" dirty="0" smtClean="0"/>
              <a:t>supervisoras prudenciales</a:t>
            </a:r>
          </a:p>
          <a:p>
            <a:pPr algn="just">
              <a:spcAft>
                <a:spcPts val="300"/>
              </a:spcAft>
            </a:pPr>
            <a:endParaRPr lang="es-ES_tradnl" sz="1400" dirty="0"/>
          </a:p>
          <a:p>
            <a:pPr marL="171450" indent="-171450" algn="just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s-ES_tradnl" sz="1400" dirty="0" smtClean="0"/>
              <a:t>actividad de </a:t>
            </a:r>
            <a:r>
              <a:rPr lang="es-ES_tradnl" sz="1400" b="1" dirty="0" smtClean="0"/>
              <a:t>carácter permanente </a:t>
            </a:r>
            <a:r>
              <a:rPr lang="es-ES_tradnl" sz="1400" dirty="0" smtClean="0"/>
              <a:t>en la que se analiza de forma continuada la situación de las entidades financieras, sin olvidar llevar a cabo también inspecciones sobre aspectos concretos</a:t>
            </a:r>
          </a:p>
          <a:p>
            <a:pPr algn="just">
              <a:spcAft>
                <a:spcPts val="300"/>
              </a:spcAft>
            </a:pPr>
            <a:endParaRPr lang="es-ES_tradnl" sz="1050" dirty="0"/>
          </a:p>
        </p:txBody>
      </p:sp>
      <p:sp>
        <p:nvSpPr>
          <p:cNvPr id="13" name="Rectángulo redondeado 12"/>
          <p:cNvSpPr/>
          <p:nvPr/>
        </p:nvSpPr>
        <p:spPr>
          <a:xfrm>
            <a:off x="3719736" y="1233324"/>
            <a:ext cx="8091748" cy="1403588"/>
          </a:xfrm>
          <a:prstGeom prst="roundRect">
            <a:avLst>
              <a:gd name="adj" fmla="val 11029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s-ES_tradnl" sz="1050" i="1" smtClean="0"/>
              <a:t>En </a:t>
            </a:r>
            <a:r>
              <a:rPr lang="es-ES_tradnl" sz="1050" i="1" dirty="0"/>
              <a:t>relación con la Banca privada, se establece el régimen que se detalla en las bases siguientes:</a:t>
            </a:r>
            <a:endParaRPr lang="es-ES_tradnl" sz="1050" dirty="0"/>
          </a:p>
          <a:p>
            <a:pPr algn="just"/>
            <a:r>
              <a:rPr lang="es-ES_tradnl" sz="1050" i="1" dirty="0" smtClean="0"/>
              <a:t>CUARTA. Corresponderá al Consejo Superior Bancario:</a:t>
            </a:r>
          </a:p>
          <a:p>
            <a:pPr marL="228600" indent="-228600" algn="just">
              <a:buFont typeface="+mj-lt"/>
              <a:buAutoNum type="alphaLcPeriod" startAt="3"/>
            </a:pPr>
            <a:r>
              <a:rPr lang="es-ES_tradnl" sz="1050" i="1" dirty="0" smtClean="0"/>
              <a:t>Fijar las normas a que deberá atemperarse en su actuación la Banca inscripta en la Comisaría. En tal virtud, le corresponde a ésta:</a:t>
            </a:r>
          </a:p>
          <a:p>
            <a:pPr lvl="1" algn="just"/>
            <a:r>
              <a:rPr lang="es-ES_tradnl" sz="1050" i="1" dirty="0" smtClean="0"/>
              <a:t>…</a:t>
            </a:r>
          </a:p>
          <a:p>
            <a:pPr lvl="1" algn="just"/>
            <a:r>
              <a:rPr lang="es-ES_tradnl" sz="1050" i="1" dirty="0"/>
              <a:t>toda inspección que tenga que efectuarse en algún Banco o banquero inscrito para comprobar la inobservancia de alguna de las normas establecidas, se confiará precisamente al Banco de España</a:t>
            </a:r>
            <a:endParaRPr lang="es-ES_tradnl" sz="1050" i="1" dirty="0" smtClean="0"/>
          </a:p>
        </p:txBody>
      </p:sp>
      <p:sp>
        <p:nvSpPr>
          <p:cNvPr id="14" name="Rectángulo redondeado 13"/>
          <p:cNvSpPr/>
          <p:nvPr/>
        </p:nvSpPr>
        <p:spPr>
          <a:xfrm>
            <a:off x="2207568" y="2708919"/>
            <a:ext cx="1440160" cy="811867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Aft>
                <a:spcPts val="300"/>
              </a:spcAft>
            </a:pPr>
            <a:r>
              <a:rPr lang="es-ES_tradnl" sz="1400" dirty="0" smtClean="0"/>
              <a:t>Competencia de supervisión</a:t>
            </a:r>
            <a:endParaRPr lang="es-ES_tradnl" sz="1400" dirty="0"/>
          </a:p>
        </p:txBody>
      </p:sp>
      <p:sp>
        <p:nvSpPr>
          <p:cNvPr id="15" name="Rectángulo redondeado 14"/>
          <p:cNvSpPr/>
          <p:nvPr/>
        </p:nvSpPr>
        <p:spPr>
          <a:xfrm>
            <a:off x="3719736" y="2702587"/>
            <a:ext cx="8091748" cy="830864"/>
          </a:xfrm>
          <a:prstGeom prst="roundRect">
            <a:avLst>
              <a:gd name="adj" fmla="val 11029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171450" indent="-171450" algn="just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s-ES_tradnl" sz="1400" dirty="0" smtClean="0"/>
              <a:t>asignada al </a:t>
            </a:r>
            <a:r>
              <a:rPr lang="es-ES_tradnl" sz="1400" b="1" dirty="0" smtClean="0"/>
              <a:t>Banco de España</a:t>
            </a:r>
          </a:p>
          <a:p>
            <a:pPr algn="just">
              <a:spcAft>
                <a:spcPts val="300"/>
              </a:spcAft>
            </a:pPr>
            <a:endParaRPr lang="es-ES_tradnl" sz="1400" dirty="0" smtClean="0"/>
          </a:p>
          <a:p>
            <a:pPr marL="171450" indent="-171450" algn="just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s-ES_tradnl" sz="1400" b="1" dirty="0" smtClean="0"/>
              <a:t>actividad puntual</a:t>
            </a:r>
            <a:r>
              <a:rPr lang="es-ES_tradnl" sz="1400" dirty="0" smtClean="0"/>
              <a:t> ante la sospecha del incumplimiento de una norma</a:t>
            </a:r>
            <a:endParaRPr lang="es-ES_tradnl" sz="1400" dirty="0"/>
          </a:p>
        </p:txBody>
      </p:sp>
    </p:spTree>
    <p:extLst>
      <p:ext uri="{BB962C8B-B14F-4D97-AF65-F5344CB8AC3E}">
        <p14:creationId xmlns:p14="http://schemas.microsoft.com/office/powerpoint/2010/main" val="10214642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58C8573-A6E0-47AA-817A-34AF5765DF85}" type="slidenum">
              <a:rPr lang="es-ES" smtClean="0"/>
              <a:pPr/>
              <a:t>9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s-ES_tradnl" smtClean="0"/>
              <a:t>USO INTERNO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s-ES_tradnl" dirty="0" smtClean="0"/>
              <a:t>7. Conclusiones</a:t>
            </a:r>
            <a:endParaRPr lang="es-ES_tradnl" dirty="0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s-ES_tradnl" dirty="0" smtClean="0"/>
              <a:t>Dirección general de supervisión</a:t>
            </a:r>
            <a:endParaRPr lang="es-ES_tradnl" dirty="0"/>
          </a:p>
        </p:txBody>
      </p:sp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z="1600" dirty="0"/>
              <a:t>El impacto de la LOB: las transformaciones en el sistema financiero</a:t>
            </a:r>
          </a:p>
        </p:txBody>
      </p:sp>
      <p:sp>
        <p:nvSpPr>
          <p:cNvPr id="7" name="Marcador de contenido 6"/>
          <p:cNvSpPr>
            <a:spLocks noGrp="1"/>
          </p:cNvSpPr>
          <p:nvPr>
            <p:ph sz="quarter" idx="13"/>
          </p:nvPr>
        </p:nvSpPr>
        <p:spPr>
          <a:xfrm>
            <a:off x="403912" y="908720"/>
            <a:ext cx="11407572" cy="5231231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2000" b="0" dirty="0" smtClean="0"/>
              <a:t>Importancia de una adecuada ordenación, regulación y supervisión bancaria.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_tradnl" sz="2000" b="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sz="2000" b="0" dirty="0" smtClean="0"/>
              <a:t>Los principios inspiradores de la LOB 1921 permanecen hasta la actualidad:</a:t>
            </a:r>
          </a:p>
          <a:p>
            <a:endParaRPr lang="es-ES_tradnl" sz="2000" dirty="0" smtClean="0"/>
          </a:p>
          <a:p>
            <a:pPr marL="825750" lvl="1" indent="-285750">
              <a:buFont typeface="Arial" panose="020B0604020202020204" pitchFamily="34" charset="0"/>
              <a:buChar char="•"/>
            </a:pPr>
            <a:r>
              <a:rPr lang="es-ES_tradnl" sz="2000" dirty="0" smtClean="0"/>
              <a:t>protección de los depositantes, acreditados, bonistas y accionistas</a:t>
            </a:r>
          </a:p>
          <a:p>
            <a:pPr lvl="1"/>
            <a:endParaRPr lang="es-ES_tradnl" sz="2000" dirty="0" smtClean="0"/>
          </a:p>
          <a:p>
            <a:pPr marL="825750" lvl="1" indent="-285750">
              <a:buFont typeface="Arial" panose="020B0604020202020204" pitchFamily="34" charset="0"/>
              <a:buChar char="•"/>
            </a:pPr>
            <a:r>
              <a:rPr lang="es-ES_tradnl" sz="2000" dirty="0" smtClean="0"/>
              <a:t>potenciación de una ordenación, regulación y supervisión bancaria que contribuya al desarrollo de un sistema financiero sólido y eficiente</a:t>
            </a:r>
          </a:p>
          <a:p>
            <a:pPr marL="0" lvl="1"/>
            <a:endParaRPr lang="es-ES_tradnl" sz="2000" dirty="0" smtClean="0"/>
          </a:p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es-ES_tradnl" sz="2000" dirty="0">
                <a:solidFill>
                  <a:schemeClr val="tx1"/>
                </a:solidFill>
              </a:rPr>
              <a:t>La regulación y la supervisión actuales pretenden conseguir </a:t>
            </a:r>
            <a:r>
              <a:rPr lang="es-ES_tradnl" sz="2000" dirty="0" smtClean="0">
                <a:solidFill>
                  <a:schemeClr val="tx1"/>
                </a:solidFill>
              </a:rPr>
              <a:t>un sistema financiero más resistente que contribuya a:</a:t>
            </a:r>
          </a:p>
          <a:p>
            <a:pPr marL="0" lvl="1"/>
            <a:endParaRPr lang="es-ES_tradnl" sz="2000" b="1" dirty="0" smtClean="0">
              <a:solidFill>
                <a:schemeClr val="tx1"/>
              </a:solidFill>
            </a:endParaRPr>
          </a:p>
          <a:p>
            <a:pPr marL="825750" lvl="1" indent="-285750">
              <a:buFont typeface="Arial" panose="020B0604020202020204" pitchFamily="34" charset="0"/>
              <a:buChar char="•"/>
            </a:pPr>
            <a:r>
              <a:rPr lang="es-ES_tradnl" sz="2000" dirty="0" smtClean="0"/>
              <a:t>fomentar </a:t>
            </a:r>
            <a:r>
              <a:rPr lang="es-ES_tradnl" sz="2000" dirty="0"/>
              <a:t>el desarrollo económico de nuestra sociedad, </a:t>
            </a:r>
            <a:r>
              <a:rPr lang="es-ES_tradnl" sz="2000" dirty="0" smtClean="0"/>
              <a:t>y</a:t>
            </a:r>
          </a:p>
          <a:p>
            <a:pPr lvl="1"/>
            <a:endParaRPr lang="es-ES_tradnl" sz="2000" dirty="0"/>
          </a:p>
          <a:p>
            <a:pPr marL="825750" lvl="1" indent="-285750">
              <a:buFont typeface="Arial" panose="020B0604020202020204" pitchFamily="34" charset="0"/>
              <a:buChar char="•"/>
            </a:pPr>
            <a:r>
              <a:rPr lang="es-ES_tradnl" sz="2000" dirty="0" smtClean="0"/>
              <a:t>mejorar </a:t>
            </a:r>
            <a:r>
              <a:rPr lang="es-ES_tradnl" sz="2000" dirty="0"/>
              <a:t>la calidad de vida de sus </a:t>
            </a:r>
            <a:r>
              <a:rPr lang="es-ES_tradnl" sz="2000" dirty="0" smtClean="0"/>
              <a:t>ciudadanos</a:t>
            </a:r>
            <a:endParaRPr lang="es-ES_tradnl" sz="2000" dirty="0"/>
          </a:p>
          <a:p>
            <a:pPr lvl="1"/>
            <a:endParaRPr lang="es-ES_tradnl" sz="2000" dirty="0"/>
          </a:p>
        </p:txBody>
      </p:sp>
    </p:spTree>
    <p:extLst>
      <p:ext uri="{BB962C8B-B14F-4D97-AF65-F5344CB8AC3E}">
        <p14:creationId xmlns:p14="http://schemas.microsoft.com/office/powerpoint/2010/main" val="1207651516"/>
      </p:ext>
    </p:extLst>
  </p:cSld>
  <p:clrMapOvr>
    <a:masterClrMapping/>
  </p:clrMapOvr>
</p:sld>
</file>

<file path=ppt/theme/theme1.xml><?xml version="1.0" encoding="utf-8"?>
<a:theme xmlns:a="http://schemas.openxmlformats.org/drawingml/2006/main" name="1.PORTADA">
  <a:themeElements>
    <a:clrScheme name="Personalizado 40">
      <a:dk1>
        <a:sysClr val="windowText" lastClr="000000"/>
      </a:dk1>
      <a:lt1>
        <a:sysClr val="window" lastClr="FFFFFF"/>
      </a:lt1>
      <a:dk2>
        <a:srgbClr val="B2967A"/>
      </a:dk2>
      <a:lt2>
        <a:srgbClr val="B94105"/>
      </a:lt2>
      <a:accent1>
        <a:srgbClr val="B35C48"/>
      </a:accent1>
      <a:accent2>
        <a:srgbClr val="858585"/>
      </a:accent2>
      <a:accent3>
        <a:srgbClr val="DE9738"/>
      </a:accent3>
      <a:accent4>
        <a:srgbClr val="643C28"/>
      </a:accent4>
      <a:accent5>
        <a:srgbClr val="D6AB98"/>
      </a:accent5>
      <a:accent6>
        <a:srgbClr val="C39269"/>
      </a:accent6>
      <a:hlink>
        <a:srgbClr val="FFFFFF"/>
      </a:hlink>
      <a:folHlink>
        <a:srgbClr val="800080"/>
      </a:folHlink>
    </a:clrScheme>
    <a:fontScheme name="Presentacion_fondo_blanco_1">
      <a:majorFont>
        <a:latin typeface="BdE Neue Helvetica 55 Roman"/>
        <a:ea typeface=""/>
        <a:cs typeface=""/>
      </a:majorFont>
      <a:minorFont>
        <a:latin typeface="BdE Neue Helvetica 55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ción1" id="{9CB068E5-FAF1-4441-A304-ED7CB073753A}" vid="{6DEADFA2-DA8D-4240-A931-F45BC1473825}"/>
    </a:ext>
  </a:extLst>
</a:theme>
</file>

<file path=ppt/theme/theme2.xml><?xml version="1.0" encoding="utf-8"?>
<a:theme xmlns:a="http://schemas.openxmlformats.org/drawingml/2006/main" name="2.INDICE">
  <a:themeElements>
    <a:clrScheme name="Personalizado 41">
      <a:dk1>
        <a:sysClr val="windowText" lastClr="000000"/>
      </a:dk1>
      <a:lt1>
        <a:sysClr val="window" lastClr="FFFFFF"/>
      </a:lt1>
      <a:dk2>
        <a:srgbClr val="B2967A"/>
      </a:dk2>
      <a:lt2>
        <a:srgbClr val="B94105"/>
      </a:lt2>
      <a:accent1>
        <a:srgbClr val="B35C48"/>
      </a:accent1>
      <a:accent2>
        <a:srgbClr val="858585"/>
      </a:accent2>
      <a:accent3>
        <a:srgbClr val="DE9738"/>
      </a:accent3>
      <a:accent4>
        <a:srgbClr val="643C28"/>
      </a:accent4>
      <a:accent5>
        <a:srgbClr val="D6AB98"/>
      </a:accent5>
      <a:accent6>
        <a:srgbClr val="C39269"/>
      </a:accent6>
      <a:hlink>
        <a:srgbClr val="FFFFFF"/>
      </a:hlink>
      <a:folHlink>
        <a:srgbClr val="800080"/>
      </a:folHlink>
    </a:clrScheme>
    <a:fontScheme name="Corporativo">
      <a:majorFont>
        <a:latin typeface="BdE Neue Helvetica 55 Roman"/>
        <a:ea typeface=""/>
        <a:cs typeface=""/>
      </a:majorFont>
      <a:minorFont>
        <a:latin typeface="BdE Neue Helvetica 55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ción1" id="{9CB068E5-FAF1-4441-A304-ED7CB073753A}" vid="{66646D8A-1904-491E-BA79-6BE08B52C65F}"/>
    </a:ext>
  </a:extLst>
</a:theme>
</file>

<file path=ppt/theme/theme3.xml><?xml version="1.0" encoding="utf-8"?>
<a:theme xmlns:a="http://schemas.openxmlformats.org/drawingml/2006/main" name="3.CONTENIDO">
  <a:themeElements>
    <a:clrScheme name="Personalizado 26">
      <a:dk1>
        <a:sysClr val="windowText" lastClr="000000"/>
      </a:dk1>
      <a:lt1>
        <a:sysClr val="window" lastClr="FFFFFF"/>
      </a:lt1>
      <a:dk2>
        <a:srgbClr val="B2967A"/>
      </a:dk2>
      <a:lt2>
        <a:srgbClr val="B94105"/>
      </a:lt2>
      <a:accent1>
        <a:srgbClr val="B35C48"/>
      </a:accent1>
      <a:accent2>
        <a:srgbClr val="858585"/>
      </a:accent2>
      <a:accent3>
        <a:srgbClr val="DE9738"/>
      </a:accent3>
      <a:accent4>
        <a:srgbClr val="643C28"/>
      </a:accent4>
      <a:accent5>
        <a:srgbClr val="D6AB98"/>
      </a:accent5>
      <a:accent6>
        <a:srgbClr val="C39269"/>
      </a:accent6>
      <a:hlink>
        <a:srgbClr val="B35C48"/>
      </a:hlink>
      <a:folHlink>
        <a:srgbClr val="800080"/>
      </a:folHlink>
    </a:clrScheme>
    <a:fontScheme name="Corporativo">
      <a:majorFont>
        <a:latin typeface="BdE Neue Helvetica 55 Roman"/>
        <a:ea typeface=""/>
        <a:cs typeface=""/>
      </a:majorFont>
      <a:minorFont>
        <a:latin typeface="BdE Neue Helvetica 55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91440" tIns="45720" rIns="91440" bIns="45720" rtlCol="0">
        <a:noAutofit/>
      </a:bodyPr>
      <a:lstStyle>
        <a:defPPr marL="0" marR="0" indent="0" algn="l" defTabSz="914400" rtl="0" eaLnBrk="1" fontAlgn="auto" latinLnBrk="0" hangingPunct="1">
          <a:lnSpc>
            <a:spcPts val="2160"/>
          </a:lnSpc>
          <a:spcBef>
            <a:spcPts val="0"/>
          </a:spcBef>
          <a:spcAft>
            <a:spcPts val="432"/>
          </a:spcAft>
          <a:buClrTx/>
          <a:buSzTx/>
          <a:buFontTx/>
          <a:buNone/>
          <a:tabLst/>
          <a:defRPr kumimoji="0" sz="1800" b="0" i="0" u="none" strike="noStrike" kern="1200" cap="none" spc="0" normalizeH="0" baseline="0" noProof="0" smtClean="0">
            <a:ln>
              <a:noFill/>
            </a:ln>
            <a:solidFill>
              <a:srgbClr val="000000"/>
            </a:solidFill>
            <a:effectLst/>
            <a:uLnTx/>
            <a:uFillTx/>
            <a:latin typeface="BdE Neue Helvetica 55 Roman" pitchFamily="34" charset="0"/>
            <a:ea typeface="+mn-ea"/>
            <a:cs typeface="+mn-cs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ción1" id="{9CB068E5-FAF1-4441-A304-ED7CB073753A}" vid="{2B191295-A760-4D06-9A19-860477CF1E27}"/>
    </a:ext>
  </a:extLst>
</a:theme>
</file>

<file path=ppt/theme/theme4.xml><?xml version="1.0" encoding="utf-8"?>
<a:theme xmlns:a="http://schemas.openxmlformats.org/drawingml/2006/main" name="4.CIERRE">
  <a:themeElements>
    <a:clrScheme name="Personalizado 42">
      <a:dk1>
        <a:sysClr val="windowText" lastClr="000000"/>
      </a:dk1>
      <a:lt1>
        <a:sysClr val="window" lastClr="FFFFFF"/>
      </a:lt1>
      <a:dk2>
        <a:srgbClr val="B2967A"/>
      </a:dk2>
      <a:lt2>
        <a:srgbClr val="B94105"/>
      </a:lt2>
      <a:accent1>
        <a:srgbClr val="B35C48"/>
      </a:accent1>
      <a:accent2>
        <a:srgbClr val="858585"/>
      </a:accent2>
      <a:accent3>
        <a:srgbClr val="DE9738"/>
      </a:accent3>
      <a:accent4>
        <a:srgbClr val="643C28"/>
      </a:accent4>
      <a:accent5>
        <a:srgbClr val="D6AB98"/>
      </a:accent5>
      <a:accent6>
        <a:srgbClr val="C39269"/>
      </a:accent6>
      <a:hlink>
        <a:srgbClr val="FFFFFF"/>
      </a:hlink>
      <a:folHlink>
        <a:srgbClr val="80008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ción1" id="{9CB068E5-FAF1-4441-A304-ED7CB073753A}" vid="{E19AFE0D-7CBB-4936-8523-7051CF74D9C1}"/>
    </a:ext>
  </a:extLst>
</a:theme>
</file>

<file path=ppt/theme/theme5.xml><?xml version="1.0" encoding="utf-8"?>
<a:theme xmlns:a="http://schemas.openxmlformats.org/drawingml/2006/main" name="Tema de Office">
  <a:themeElements>
    <a:clrScheme name="Presentacion_fondo_blanco_1">
      <a:dk1>
        <a:srgbClr val="000000"/>
      </a:dk1>
      <a:lt1>
        <a:srgbClr val="FFFFFF"/>
      </a:lt1>
      <a:dk2>
        <a:srgbClr val="000000"/>
      </a:dk2>
      <a:lt2>
        <a:srgbClr val="D6AB98"/>
      </a:lt2>
      <a:accent1>
        <a:srgbClr val="B35C48"/>
      </a:accent1>
      <a:accent2>
        <a:srgbClr val="858585"/>
      </a:accent2>
      <a:accent3>
        <a:srgbClr val="FFFFFF"/>
      </a:accent3>
      <a:accent4>
        <a:srgbClr val="000000"/>
      </a:accent4>
      <a:accent5>
        <a:srgbClr val="D6B5B1"/>
      </a:accent5>
      <a:accent6>
        <a:srgbClr val="787878"/>
      </a:accent6>
      <a:hlink>
        <a:srgbClr val="3F3F3F"/>
      </a:hlink>
      <a:folHlink>
        <a:srgbClr val="643C28"/>
      </a:folHlink>
    </a:clrScheme>
    <a:fontScheme name="Presentacion_fondo_blanco_1">
      <a:majorFont>
        <a:latin typeface="BdE Neue Helvetica 55 Roman"/>
        <a:ea typeface=""/>
        <a:cs typeface=""/>
      </a:majorFont>
      <a:minorFont>
        <a:latin typeface="BdE Neue Helvetica 55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Tema de Office">
  <a:themeElements>
    <a:clrScheme name="Presentacion_fondo_blanco_1">
      <a:dk1>
        <a:srgbClr val="000000"/>
      </a:dk1>
      <a:lt1>
        <a:srgbClr val="FFFFFF"/>
      </a:lt1>
      <a:dk2>
        <a:srgbClr val="000000"/>
      </a:dk2>
      <a:lt2>
        <a:srgbClr val="D6AB98"/>
      </a:lt2>
      <a:accent1>
        <a:srgbClr val="B35C48"/>
      </a:accent1>
      <a:accent2>
        <a:srgbClr val="858585"/>
      </a:accent2>
      <a:accent3>
        <a:srgbClr val="FFFFFF"/>
      </a:accent3>
      <a:accent4>
        <a:srgbClr val="000000"/>
      </a:accent4>
      <a:accent5>
        <a:srgbClr val="D6B5B1"/>
      </a:accent5>
      <a:accent6>
        <a:srgbClr val="787878"/>
      </a:accent6>
      <a:hlink>
        <a:srgbClr val="3F3F3F"/>
      </a:hlink>
      <a:folHlink>
        <a:srgbClr val="643C28"/>
      </a:folHlink>
    </a:clrScheme>
    <a:fontScheme name="Presentacion_fondo_blanco_1">
      <a:majorFont>
        <a:latin typeface="BdE Neue Helvetica 55 Roman"/>
        <a:ea typeface=""/>
        <a:cs typeface=""/>
      </a:majorFont>
      <a:minorFont>
        <a:latin typeface="BdE Neue Helvetica 55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Presentacion_cobre_16_9</Template>
  <TotalTime>0</TotalTime>
  <Words>1724</Words>
  <Application>Microsoft Office PowerPoint</Application>
  <PresentationFormat>Panorámica</PresentationFormat>
  <Paragraphs>186</Paragraphs>
  <Slides>10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4</vt:i4>
      </vt:variant>
      <vt:variant>
        <vt:lpstr>Títulos de diapositiva</vt:lpstr>
      </vt:variant>
      <vt:variant>
        <vt:i4>10</vt:i4>
      </vt:variant>
    </vt:vector>
  </HeadingPairs>
  <TitlesOfParts>
    <vt:vector size="20" baseType="lpstr">
      <vt:lpstr>Arial</vt:lpstr>
      <vt:lpstr>BdE Neue Helvetica 55 Roman</vt:lpstr>
      <vt:lpstr>Calibri</vt:lpstr>
      <vt:lpstr>Courier New</vt:lpstr>
      <vt:lpstr>Gill Sans</vt:lpstr>
      <vt:lpstr>Helvetica</vt:lpstr>
      <vt:lpstr>1.PORTADA</vt:lpstr>
      <vt:lpstr>2.INDICE</vt:lpstr>
      <vt:lpstr>3.CONTENIDO</vt:lpstr>
      <vt:lpstr>4.CIERRE</vt:lpstr>
      <vt:lpstr>El impacto de la LOB: las transformaciones en el sistema financiero</vt:lpstr>
      <vt:lpstr>Presentación de PowerPoint</vt:lpstr>
      <vt:lpstr>El impacto de la LOB: las transformaciones en el sistema financiero</vt:lpstr>
      <vt:lpstr>El impacto de la LOB: las transformaciones en el sistema financiero</vt:lpstr>
      <vt:lpstr>El impacto de la LOB: las transformaciones en el sistema financiero</vt:lpstr>
      <vt:lpstr>El impacto de la LOB: las transformaciones en el sistema financiero</vt:lpstr>
      <vt:lpstr>El impacto de la LOB: las transformaciones en el sistema financiero</vt:lpstr>
      <vt:lpstr>El impacto de la LOB: las transformaciones en el sistema financiero</vt:lpstr>
      <vt:lpstr>El impacto de la LOB: las transformaciones en el sistema financiero</vt:lpstr>
      <vt:lpstr>GRACIAS POR SU ATENCIÓN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2021-11-16T07:59:33Z</dcterms:created>
  <dcterms:modified xsi:type="dcterms:W3CDTF">2021-11-18T12:54:32Z</dcterms:modified>
</cp:coreProperties>
</file>

<file path=userCustomization/customUI.xml><?xml version="1.0" encoding="utf-8"?>
<mso:customUI xmlns:mso="http://schemas.microsoft.com/office/2006/01/customui">
  <mso:ribbon>
    <mso:qat>
      <mso:documentControls>
        <mso:control idQ="mso:ViewSlideMasterView" visible="true"/>
        <mso:control idQ="mso:ViewNormalViewPowerPoint" visible="true"/>
      </mso:documentControls>
    </mso:qat>
  </mso:ribbon>
</mso:customUI>
</file>