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3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0" r:id="rId1"/>
    <p:sldMasterId id="2147483957" r:id="rId2"/>
    <p:sldMasterId id="2147483999" r:id="rId3"/>
    <p:sldMasterId id="2147484015" r:id="rId4"/>
    <p:sldMasterId id="2147484027" r:id="rId5"/>
    <p:sldMasterId id="2147484069" r:id="rId6"/>
    <p:sldMasterId id="2147484081" r:id="rId7"/>
    <p:sldMasterId id="2147484093" r:id="rId8"/>
    <p:sldMasterId id="2147484118" r:id="rId9"/>
    <p:sldMasterId id="2147484134" r:id="rId10"/>
    <p:sldMasterId id="2147484146" r:id="rId11"/>
    <p:sldMasterId id="2147484184" r:id="rId12"/>
    <p:sldMasterId id="2147484226" r:id="rId13"/>
    <p:sldMasterId id="2147484273" r:id="rId14"/>
  </p:sldMasterIdLst>
  <p:notesMasterIdLst>
    <p:notesMasterId r:id="rId23"/>
  </p:notesMasterIdLst>
  <p:handoutMasterIdLst>
    <p:handoutMasterId r:id="rId24"/>
  </p:handoutMasterIdLst>
  <p:sldIdLst>
    <p:sldId id="689" r:id="rId15"/>
    <p:sldId id="686" r:id="rId16"/>
    <p:sldId id="697" r:id="rId17"/>
    <p:sldId id="701" r:id="rId18"/>
    <p:sldId id="700" r:id="rId19"/>
    <p:sldId id="703" r:id="rId20"/>
    <p:sldId id="699" r:id="rId21"/>
    <p:sldId id="698" r:id="rId22"/>
  </p:sldIdLst>
  <p:sldSz cx="9906000" cy="6858000" type="A4"/>
  <p:notesSz cx="7099300" cy="10234613"/>
  <p:defaultTextStyle>
    <a:defPPr>
      <a:defRPr lang="de-DE"/>
    </a:defPPr>
    <a:lvl1pPr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1pPr>
    <a:lvl2pPr marL="457119"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2pPr>
    <a:lvl3pPr marL="914239"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3pPr>
    <a:lvl4pPr marL="1371359"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4pPr>
    <a:lvl5pPr marL="1828479"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5pPr>
    <a:lvl6pPr marL="2285597" algn="l" defTabSz="914239" rtl="0" eaLnBrk="1" latinLnBrk="0" hangingPunct="1"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6pPr>
    <a:lvl7pPr marL="2742717" algn="l" defTabSz="914239" rtl="0" eaLnBrk="1" latinLnBrk="0" hangingPunct="1"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7pPr>
    <a:lvl8pPr marL="3199836" algn="l" defTabSz="914239" rtl="0" eaLnBrk="1" latinLnBrk="0" hangingPunct="1"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8pPr>
    <a:lvl9pPr marL="3656956" algn="l" defTabSz="914239" rtl="0" eaLnBrk="1" latinLnBrk="0" hangingPunct="1"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CC00"/>
    <a:srgbClr val="996633"/>
    <a:srgbClr val="008000"/>
    <a:srgbClr val="FF9900"/>
    <a:srgbClr val="000066"/>
    <a:srgbClr val="CCFF33"/>
    <a:srgbClr val="EF2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0251" autoAdjust="0"/>
  </p:normalViewPr>
  <p:slideViewPr>
    <p:cSldViewPr>
      <p:cViewPr varScale="1">
        <p:scale>
          <a:sx n="116" d="100"/>
          <a:sy n="116" d="100"/>
        </p:scale>
        <p:origin x="-1080" y="-114"/>
      </p:cViewPr>
      <p:guideLst>
        <p:guide orient="horz" pos="2160"/>
        <p:guide pos="3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4" d="100"/>
          <a:sy n="74" d="100"/>
        </p:scale>
        <p:origin x="-2827" y="-19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8"/>
            <a:ext cx="3077137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7" tIns="47634" rIns="95267" bIns="4763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latin typeface="PerpetuaSCOeNB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5" y="8"/>
            <a:ext cx="3077137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7" tIns="47634" rIns="95267" bIns="4763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PerpetuaSCOeNB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4038"/>
            <a:ext cx="3077137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7" tIns="47634" rIns="95267" bIns="47634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latin typeface="PerpetuaSCOeNB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5" y="9724038"/>
            <a:ext cx="3077137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7" tIns="47634" rIns="95267" bIns="4763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PerpetuaSCOeNB" pitchFamily="2" charset="0"/>
              </a:defRPr>
            </a:lvl1pPr>
          </a:lstStyle>
          <a:p>
            <a:pPr>
              <a:defRPr/>
            </a:pPr>
            <a:fld id="{BE35C9C8-6056-4C4C-BAFA-B04ADD704A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64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8"/>
            <a:ext cx="3077137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7" tIns="47634" rIns="95267" bIns="4763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latin typeface="PerpetuaSCOeNB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5" y="8"/>
            <a:ext cx="3077137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7" tIns="47634" rIns="95267" bIns="4763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PerpetuaSCOeNB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51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8" y="4860381"/>
            <a:ext cx="5205931" cy="460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7" tIns="47634" rIns="95267" bIns="47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4038"/>
            <a:ext cx="3077137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7" tIns="47634" rIns="95267" bIns="47634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latin typeface="PerpetuaSCOeNB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5" y="9724038"/>
            <a:ext cx="3077137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67" tIns="47634" rIns="95267" bIns="4763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PerpetuaSCOeNB" pitchFamily="2" charset="0"/>
              </a:defRPr>
            </a:lvl1pPr>
          </a:lstStyle>
          <a:p>
            <a:pPr>
              <a:defRPr/>
            </a:pPr>
            <a:fld id="{8B596147-2019-42CD-BC14-6199B32DE2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961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9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8350"/>
            <a:ext cx="554355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155C3-7F1D-4DC5-B140-3AD072CB904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16730" y="4861157"/>
            <a:ext cx="5941047" cy="4605821"/>
          </a:xfrm>
        </p:spPr>
        <p:txBody>
          <a:bodyPr/>
          <a:lstStyle/>
          <a:p>
            <a:pPr marL="177823" indent="-177823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EC03-C2DE-4C1B-9F60-0CC5537FBD4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16730" y="4861157"/>
            <a:ext cx="5941047" cy="4605821"/>
          </a:xfrm>
        </p:spPr>
        <p:txBody>
          <a:bodyPr/>
          <a:lstStyle/>
          <a:p>
            <a:pPr marL="177823" indent="-177823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EC03-C2DE-4C1B-9F60-0CC5537FBD4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16730" y="4861157"/>
            <a:ext cx="5941047" cy="4605821"/>
          </a:xfrm>
        </p:spPr>
        <p:txBody>
          <a:bodyPr/>
          <a:lstStyle/>
          <a:p>
            <a:pPr marL="177823" indent="-177823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EC03-C2DE-4C1B-9F60-0CC5537FBD4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16730" y="4861157"/>
            <a:ext cx="5941047" cy="4605821"/>
          </a:xfrm>
        </p:spPr>
        <p:txBody>
          <a:bodyPr/>
          <a:lstStyle/>
          <a:p>
            <a:pPr marL="177823" indent="-177823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EC03-C2DE-4C1B-9F60-0CC5537FBD4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16730" y="4861157"/>
            <a:ext cx="5941047" cy="4605821"/>
          </a:xfrm>
        </p:spPr>
        <p:txBody>
          <a:bodyPr/>
          <a:lstStyle/>
          <a:p>
            <a:pPr marL="177823" indent="-177823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EC03-C2DE-4C1B-9F60-0CC5537FBD4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8350"/>
            <a:ext cx="554355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3155C3-7F1D-4DC5-B140-3AD072CB904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jpe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jpeg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jpe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jpe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jpe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OENB-LOGO-08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48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 descr="OENB-EING--MO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3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630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NB-LOGO-08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ENB-EING--MOD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8206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OENB-LOGO-08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51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 descr="OENB-EING--MO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71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451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3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8" indent="0">
              <a:buNone/>
              <a:defRPr sz="1800"/>
            </a:lvl2pPr>
            <a:lvl3pPr marL="914078" indent="0">
              <a:buNone/>
              <a:defRPr sz="1600"/>
            </a:lvl3pPr>
            <a:lvl4pPr marL="1371115" indent="0">
              <a:buNone/>
              <a:defRPr sz="1400"/>
            </a:lvl4pPr>
            <a:lvl5pPr marL="1828157" indent="0">
              <a:buNone/>
              <a:defRPr sz="1400"/>
            </a:lvl5pPr>
            <a:lvl6pPr marL="2285194" indent="0">
              <a:buNone/>
              <a:defRPr sz="1400"/>
            </a:lvl6pPr>
            <a:lvl7pPr marL="2742234" indent="0">
              <a:buNone/>
              <a:defRPr sz="1400"/>
            </a:lvl7pPr>
            <a:lvl8pPr marL="3199272" indent="0">
              <a:buNone/>
              <a:defRPr sz="1400"/>
            </a:lvl8pPr>
            <a:lvl9pPr marL="3656311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898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492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6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5" indent="0">
              <a:buNone/>
              <a:defRPr sz="1600" b="1"/>
            </a:lvl4pPr>
            <a:lvl5pPr marL="1828157" indent="0">
              <a:buNone/>
              <a:defRPr sz="1600" b="1"/>
            </a:lvl5pPr>
            <a:lvl6pPr marL="2285194" indent="0">
              <a:buNone/>
              <a:defRPr sz="1600" b="1"/>
            </a:lvl6pPr>
            <a:lvl7pPr marL="2742234" indent="0">
              <a:buNone/>
              <a:defRPr sz="1600" b="1"/>
            </a:lvl7pPr>
            <a:lvl8pPr marL="3199272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6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5" indent="0">
              <a:buNone/>
              <a:defRPr sz="1600" b="1"/>
            </a:lvl4pPr>
            <a:lvl5pPr marL="1828157" indent="0">
              <a:buNone/>
              <a:defRPr sz="1600" b="1"/>
            </a:lvl5pPr>
            <a:lvl6pPr marL="2285194" indent="0">
              <a:buNone/>
              <a:defRPr sz="1600" b="1"/>
            </a:lvl6pPr>
            <a:lvl7pPr marL="2742234" indent="0">
              <a:buNone/>
              <a:defRPr sz="1600" b="1"/>
            </a:lvl7pPr>
            <a:lvl8pPr marL="3199272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737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205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68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9" y="27306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8" indent="0">
              <a:buNone/>
              <a:defRPr sz="1000"/>
            </a:lvl3pPr>
            <a:lvl4pPr marL="1371115" indent="0">
              <a:buNone/>
              <a:defRPr sz="900"/>
            </a:lvl4pPr>
            <a:lvl5pPr marL="1828157" indent="0">
              <a:buNone/>
              <a:defRPr sz="900"/>
            </a:lvl5pPr>
            <a:lvl6pPr marL="2285194" indent="0">
              <a:buNone/>
              <a:defRPr sz="900"/>
            </a:lvl6pPr>
            <a:lvl7pPr marL="2742234" indent="0">
              <a:buNone/>
              <a:defRPr sz="900"/>
            </a:lvl7pPr>
            <a:lvl8pPr marL="3199272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0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8" indent="0">
              <a:buNone/>
              <a:defRPr sz="2400"/>
            </a:lvl3pPr>
            <a:lvl4pPr marL="1371115" indent="0">
              <a:buNone/>
              <a:defRPr sz="2000"/>
            </a:lvl4pPr>
            <a:lvl5pPr marL="1828157" indent="0">
              <a:buNone/>
              <a:defRPr sz="2000"/>
            </a:lvl5pPr>
            <a:lvl6pPr marL="2285194" indent="0">
              <a:buNone/>
              <a:defRPr sz="2000"/>
            </a:lvl6pPr>
            <a:lvl7pPr marL="2742234" indent="0">
              <a:buNone/>
              <a:defRPr sz="2000"/>
            </a:lvl7pPr>
            <a:lvl8pPr marL="3199272" indent="0">
              <a:buNone/>
              <a:defRPr sz="2000"/>
            </a:lvl8pPr>
            <a:lvl9pPr marL="3656311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8" indent="0">
              <a:buNone/>
              <a:defRPr sz="1000"/>
            </a:lvl3pPr>
            <a:lvl4pPr marL="1371115" indent="0">
              <a:buNone/>
              <a:defRPr sz="900"/>
            </a:lvl4pPr>
            <a:lvl5pPr marL="1828157" indent="0">
              <a:buNone/>
              <a:defRPr sz="900"/>
            </a:lvl5pPr>
            <a:lvl6pPr marL="2285194" indent="0">
              <a:buNone/>
              <a:defRPr sz="900"/>
            </a:lvl6pPr>
            <a:lvl7pPr marL="2742234" indent="0">
              <a:buNone/>
              <a:defRPr sz="900"/>
            </a:lvl7pPr>
            <a:lvl8pPr marL="3199272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420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5033" y="1138242"/>
            <a:ext cx="2232025" cy="5243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8981" y="1138242"/>
            <a:ext cx="6543675" cy="5243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394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997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5033" y="1138246"/>
            <a:ext cx="2232025" cy="5243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8971" y="1138246"/>
            <a:ext cx="6543675" cy="5243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49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276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995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276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29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834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67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5"/>
            <a:ext cx="11060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smtClean="0">
                <a:solidFill>
                  <a:prstClr val="black"/>
                </a:solidFill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918278" y="508600"/>
            <a:ext cx="34672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Last Modified 20.05.2012 21:34:38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918280" y="668963"/>
            <a:ext cx="31130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Printed 19.04.2012 16:32:32 W. Europe Standard Time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4" y="8"/>
            <a:ext cx="9902490" cy="6859620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697"/>
              <a:ext cx="277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CONFIDENTIAL AND PROPRIETARY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71" y="6574573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pic>
        <p:nvPicPr>
          <p:cNvPr id="16" name="Picture 1030" descr="OENB-EING--MOD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587"/>
            <a:ext cx="9906000" cy="53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27" descr="OENB-LOGO-08-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99" y="357966"/>
            <a:ext cx="3416649" cy="10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09046" y="2436104"/>
            <a:ext cx="5455757" cy="104644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7815" y="3396297"/>
            <a:ext cx="5455757" cy="461665"/>
          </a:xfrm>
        </p:spPr>
        <p:txBody>
          <a:bodyPr>
            <a:sp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174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9" y="234873"/>
            <a:ext cx="8448790" cy="30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896" indent="-30534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375" indent="-2442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926" indent="-244275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477" indent="-2442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026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577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12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267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39E41B18-07E4-4C47-9469-12E8308AF56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2210607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72" y="4407347"/>
            <a:ext cx="8419661" cy="1323439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72" y="2907443"/>
            <a:ext cx="8419661" cy="149988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551" indent="0">
              <a:buNone/>
              <a:defRPr sz="1900"/>
            </a:lvl2pPr>
            <a:lvl3pPr marL="977100" indent="0">
              <a:buNone/>
              <a:defRPr sz="1700"/>
            </a:lvl3pPr>
            <a:lvl4pPr marL="1465652" indent="0">
              <a:buNone/>
              <a:defRPr sz="1500"/>
            </a:lvl4pPr>
            <a:lvl5pPr marL="1954201" indent="0">
              <a:buNone/>
              <a:defRPr sz="1500"/>
            </a:lvl5pPr>
            <a:lvl6pPr marL="2442753" indent="0">
              <a:buNone/>
              <a:defRPr sz="1500"/>
            </a:lvl6pPr>
            <a:lvl7pPr marL="2931301" indent="0">
              <a:buNone/>
              <a:defRPr sz="1500"/>
            </a:lvl7pPr>
            <a:lvl8pPr marL="3419853" indent="0">
              <a:buNone/>
              <a:defRPr sz="1500"/>
            </a:lvl8pPr>
            <a:lvl9pPr marL="390840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896" indent="-30534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375" indent="-2442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926" indent="-244275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477" indent="-2442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026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577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12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267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8B976ECD-F858-4A79-B975-C71A2222607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6107863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678" y="1990667"/>
            <a:ext cx="2293559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692" y="1990667"/>
            <a:ext cx="2293560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896" indent="-30534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375" indent="-2442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926" indent="-244275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477" indent="-2442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026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577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12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267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07BFAD8-ABBA-462D-8B26-5BE7650EB332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29115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290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263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7" y="275365"/>
            <a:ext cx="8916278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72" y="1535526"/>
            <a:ext cx="4376539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551" indent="0">
              <a:buNone/>
              <a:defRPr sz="2100" b="1"/>
            </a:lvl2pPr>
            <a:lvl3pPr marL="977100" indent="0">
              <a:buNone/>
              <a:defRPr sz="1900" b="1"/>
            </a:lvl3pPr>
            <a:lvl4pPr marL="1465652" indent="0">
              <a:buNone/>
              <a:defRPr sz="1700" b="1"/>
            </a:lvl4pPr>
            <a:lvl5pPr marL="1954201" indent="0">
              <a:buNone/>
              <a:defRPr sz="1700" b="1"/>
            </a:lvl5pPr>
            <a:lvl6pPr marL="2442753" indent="0">
              <a:buNone/>
              <a:defRPr sz="1700" b="1"/>
            </a:lvl6pPr>
            <a:lvl7pPr marL="2931301" indent="0">
              <a:buNone/>
              <a:defRPr sz="1700" b="1"/>
            </a:lvl7pPr>
            <a:lvl8pPr marL="3419853" indent="0">
              <a:buNone/>
              <a:defRPr sz="1700" b="1"/>
            </a:lvl8pPr>
            <a:lvl9pPr marL="390840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72" y="2175318"/>
            <a:ext cx="4376539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845" y="1535526"/>
            <a:ext cx="4378294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551" indent="0">
              <a:buNone/>
              <a:defRPr sz="2100" b="1"/>
            </a:lvl2pPr>
            <a:lvl3pPr marL="977100" indent="0">
              <a:buNone/>
              <a:defRPr sz="1900" b="1"/>
            </a:lvl3pPr>
            <a:lvl4pPr marL="1465652" indent="0">
              <a:buNone/>
              <a:defRPr sz="1700" b="1"/>
            </a:lvl4pPr>
            <a:lvl5pPr marL="1954201" indent="0">
              <a:buNone/>
              <a:defRPr sz="1700" b="1"/>
            </a:lvl5pPr>
            <a:lvl6pPr marL="2442753" indent="0">
              <a:buNone/>
              <a:defRPr sz="1700" b="1"/>
            </a:lvl6pPr>
            <a:lvl7pPr marL="2931301" indent="0">
              <a:buNone/>
              <a:defRPr sz="1700" b="1"/>
            </a:lvl7pPr>
            <a:lvl8pPr marL="3419853" indent="0">
              <a:buNone/>
              <a:defRPr sz="1700" b="1"/>
            </a:lvl8pPr>
            <a:lvl9pPr marL="390840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845" y="2175318"/>
            <a:ext cx="4378294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896" indent="-30534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375" indent="-2442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926" indent="-244275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477" indent="-2442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026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577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12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267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345D6C3-DBDC-4471-AAFA-CE7985BD5831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7404372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896" indent="-30534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375" indent="-2442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926" indent="-244275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477" indent="-2442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026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577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12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267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F768825-1E9B-4E77-8B64-2C0DE36D863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8321339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8" y="788766"/>
            <a:ext cx="3258715" cy="64633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16" y="273745"/>
            <a:ext cx="5538235" cy="585213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68" y="1435095"/>
            <a:ext cx="3258715" cy="4690781"/>
          </a:xfrm>
        </p:spPr>
        <p:txBody>
          <a:bodyPr/>
          <a:lstStyle>
            <a:lvl1pPr marL="0" indent="0">
              <a:buNone/>
              <a:defRPr sz="1500"/>
            </a:lvl1pPr>
            <a:lvl2pPr marL="488551" indent="0">
              <a:buNone/>
              <a:defRPr sz="1300"/>
            </a:lvl2pPr>
            <a:lvl3pPr marL="977100" indent="0">
              <a:buNone/>
              <a:defRPr sz="1100"/>
            </a:lvl3pPr>
            <a:lvl4pPr marL="1465652" indent="0">
              <a:buNone/>
              <a:defRPr sz="1000"/>
            </a:lvl4pPr>
            <a:lvl5pPr marL="1954201" indent="0">
              <a:buNone/>
              <a:defRPr sz="1000"/>
            </a:lvl5pPr>
            <a:lvl6pPr marL="2442753" indent="0">
              <a:buNone/>
              <a:defRPr sz="1000"/>
            </a:lvl6pPr>
            <a:lvl7pPr marL="2931301" indent="0">
              <a:buNone/>
              <a:defRPr sz="1000"/>
            </a:lvl7pPr>
            <a:lvl8pPr marL="3419853" indent="0">
              <a:buNone/>
              <a:defRPr sz="1000"/>
            </a:lvl8pPr>
            <a:lvl9pPr marL="39084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896" indent="-30534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375" indent="-2442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926" indent="-244275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477" indent="-2442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026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577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12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267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FB82736-19E9-4B18-9F64-8C1E4BF890C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290055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45" y="5044690"/>
            <a:ext cx="5943600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845" y="612264"/>
            <a:ext cx="5943600" cy="4115772"/>
          </a:xfrm>
        </p:spPr>
        <p:txBody>
          <a:bodyPr/>
          <a:lstStyle>
            <a:lvl1pPr marL="0" indent="0">
              <a:buNone/>
              <a:defRPr sz="3400"/>
            </a:lvl1pPr>
            <a:lvl2pPr marL="488551" indent="0">
              <a:buNone/>
              <a:defRPr sz="3000"/>
            </a:lvl2pPr>
            <a:lvl3pPr marL="977100" indent="0">
              <a:buNone/>
              <a:defRPr sz="2600"/>
            </a:lvl3pPr>
            <a:lvl4pPr marL="1465652" indent="0">
              <a:buNone/>
              <a:defRPr sz="2100"/>
            </a:lvl4pPr>
            <a:lvl5pPr marL="1954201" indent="0">
              <a:buNone/>
              <a:defRPr sz="2100"/>
            </a:lvl5pPr>
            <a:lvl6pPr marL="2442753" indent="0">
              <a:buNone/>
              <a:defRPr sz="2100"/>
            </a:lvl6pPr>
            <a:lvl7pPr marL="2931301" indent="0">
              <a:buNone/>
              <a:defRPr sz="2100"/>
            </a:lvl7pPr>
            <a:lvl8pPr marL="3419853" indent="0">
              <a:buNone/>
              <a:defRPr sz="2100"/>
            </a:lvl8pPr>
            <a:lvl9pPr marL="3908403" indent="0">
              <a:buNone/>
              <a:defRPr sz="21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845" y="5367835"/>
            <a:ext cx="5943600" cy="805014"/>
          </a:xfrm>
        </p:spPr>
        <p:txBody>
          <a:bodyPr/>
          <a:lstStyle>
            <a:lvl1pPr marL="0" indent="0">
              <a:buNone/>
              <a:defRPr sz="1500"/>
            </a:lvl1pPr>
            <a:lvl2pPr marL="488551" indent="0">
              <a:buNone/>
              <a:defRPr sz="1300"/>
            </a:lvl2pPr>
            <a:lvl3pPr marL="977100" indent="0">
              <a:buNone/>
              <a:defRPr sz="1100"/>
            </a:lvl3pPr>
            <a:lvl4pPr marL="1465652" indent="0">
              <a:buNone/>
              <a:defRPr sz="1000"/>
            </a:lvl4pPr>
            <a:lvl5pPr marL="1954201" indent="0">
              <a:buNone/>
              <a:defRPr sz="1000"/>
            </a:lvl5pPr>
            <a:lvl6pPr marL="2442753" indent="0">
              <a:buNone/>
              <a:defRPr sz="1000"/>
            </a:lvl6pPr>
            <a:lvl7pPr marL="2931301" indent="0">
              <a:buNone/>
              <a:defRPr sz="1000"/>
            </a:lvl7pPr>
            <a:lvl8pPr marL="3419853" indent="0">
              <a:buNone/>
              <a:defRPr sz="1000"/>
            </a:lvl8pPr>
            <a:lvl9pPr marL="39084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896" indent="-30534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375" indent="-2442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926" indent="-244275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477" indent="-2442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026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577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12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267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CDED2FD-9EB8-47D9-A797-1D027A5A0D48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0919395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896" indent="-30534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375" indent="-2442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926" indent="-244275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477" indent="-2442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026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577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12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267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5440506-C665-496A-9B08-6C38BB10B5B9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7179325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3028" y="234871"/>
            <a:ext cx="615553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24" y="234871"/>
            <a:ext cx="6977193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896" indent="-30534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375" indent="-244275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926" indent="-244275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477" indent="-244275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026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577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12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2678" indent="-2442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1668AF6-354D-434F-9991-B46B70FAC0D0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1926941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NB-LOGO-08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48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ENB-EING--MOD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760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5"/>
            <a:ext cx="11060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smtClean="0">
                <a:solidFill>
                  <a:prstClr val="black"/>
                </a:solidFill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918278" y="508600"/>
            <a:ext cx="34672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Last Modified 20.05.2012 21:34:38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918278" y="668956"/>
            <a:ext cx="31130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Printed 19.04.2012 16:32:32 W. Europe Standard Time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1" y="1"/>
            <a:ext cx="9902490" cy="6859620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697"/>
              <a:ext cx="277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CONFIDENTIAL AND PROPRIETARY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71" y="6574565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pic>
        <p:nvPicPr>
          <p:cNvPr id="16" name="Picture 1030" descr="OENB-EING--MOD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578"/>
            <a:ext cx="9906000" cy="53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27" descr="OENB-LOGO-08-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97" y="357966"/>
            <a:ext cx="3416649" cy="10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09038" y="2436097"/>
            <a:ext cx="5455757" cy="104644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7807" y="3396287"/>
            <a:ext cx="5455757" cy="461665"/>
          </a:xfrm>
        </p:spPr>
        <p:txBody>
          <a:bodyPr>
            <a:sp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377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9" y="234865"/>
            <a:ext cx="8448790" cy="30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13" y="6582644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dirty="0"/>
              <a:t>  - </a:t>
            </a:r>
            <a:fld id="{39E41B18-07E4-4C47-9469-12E8308AF56C}" type="slidenum">
              <a:rPr lang="en-US" altLang="de-DE"/>
              <a:pPr>
                <a:defRPr/>
              </a:pPr>
              <a:t>‹Nr.›</a:t>
            </a:fld>
            <a:r>
              <a:rPr lang="en-US" altLang="de-DE" dirty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9939191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64" y="4407347"/>
            <a:ext cx="8419661" cy="1362205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64" y="2907443"/>
            <a:ext cx="8419661" cy="149988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701" indent="0">
              <a:buNone/>
              <a:defRPr sz="1900"/>
            </a:lvl2pPr>
            <a:lvl3pPr marL="977402" indent="0">
              <a:buNone/>
              <a:defRPr sz="1700"/>
            </a:lvl3pPr>
            <a:lvl4pPr marL="1466103" indent="0">
              <a:buNone/>
              <a:defRPr sz="1500"/>
            </a:lvl4pPr>
            <a:lvl5pPr marL="1954804" indent="0">
              <a:buNone/>
              <a:defRPr sz="1500"/>
            </a:lvl5pPr>
            <a:lvl6pPr marL="2443505" indent="0">
              <a:buNone/>
              <a:defRPr sz="1500"/>
            </a:lvl6pPr>
            <a:lvl7pPr marL="2932206" indent="0">
              <a:buNone/>
              <a:defRPr sz="1500"/>
            </a:lvl7pPr>
            <a:lvl8pPr marL="3420908" indent="0">
              <a:buNone/>
              <a:defRPr sz="1500"/>
            </a:lvl8pPr>
            <a:lvl9pPr marL="39096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13" y="6582644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8B976ECD-F858-4A79-B975-C71A2222607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82537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290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120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678" y="1990667"/>
            <a:ext cx="2293559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690" y="1990667"/>
            <a:ext cx="2293560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13" y="6582644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07BFAD8-ABBA-462D-8B26-5BE7650EB332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8486299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2" y="275360"/>
            <a:ext cx="8916278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62" y="1535519"/>
            <a:ext cx="4376539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62" y="2175318"/>
            <a:ext cx="4376539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845" y="1535519"/>
            <a:ext cx="4378294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845" y="2175318"/>
            <a:ext cx="4378294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13" y="6582644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345D6C3-DBDC-4471-AAFA-CE7985BD5831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5361344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13" y="6582644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F768825-1E9B-4E77-8B64-2C0DE36D863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8876244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8" y="788766"/>
            <a:ext cx="3258715" cy="64633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15" y="273738"/>
            <a:ext cx="5538235" cy="585213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68" y="1435095"/>
            <a:ext cx="3258715" cy="4690781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13" y="6582644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FB82736-19E9-4B18-9F64-8C1E4BF890C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5973267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40" y="5044690"/>
            <a:ext cx="5943600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840" y="612264"/>
            <a:ext cx="5943600" cy="4115772"/>
          </a:xfrm>
        </p:spPr>
        <p:txBody>
          <a:bodyPr/>
          <a:lstStyle>
            <a:lvl1pPr marL="0" indent="0">
              <a:buNone/>
              <a:defRPr sz="3400"/>
            </a:lvl1pPr>
            <a:lvl2pPr marL="488701" indent="0">
              <a:buNone/>
              <a:defRPr sz="3000"/>
            </a:lvl2pPr>
            <a:lvl3pPr marL="977402" indent="0">
              <a:buNone/>
              <a:defRPr sz="2600"/>
            </a:lvl3pPr>
            <a:lvl4pPr marL="1466103" indent="0">
              <a:buNone/>
              <a:defRPr sz="2100"/>
            </a:lvl4pPr>
            <a:lvl5pPr marL="1954804" indent="0">
              <a:buNone/>
              <a:defRPr sz="2100"/>
            </a:lvl5pPr>
            <a:lvl6pPr marL="2443505" indent="0">
              <a:buNone/>
              <a:defRPr sz="2100"/>
            </a:lvl6pPr>
            <a:lvl7pPr marL="2932206" indent="0">
              <a:buNone/>
              <a:defRPr sz="2100"/>
            </a:lvl7pPr>
            <a:lvl8pPr marL="3420908" indent="0">
              <a:buNone/>
              <a:defRPr sz="2100"/>
            </a:lvl8pPr>
            <a:lvl9pPr marL="3909609" indent="0">
              <a:buNone/>
              <a:defRPr sz="21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840" y="5367835"/>
            <a:ext cx="5943600" cy="805014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13" y="6582644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CDED2FD-9EB8-47D9-A797-1D027A5A0D48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7424551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13" y="6582644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5440506-C665-496A-9B08-6C38BB10B5B9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1242845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3028" y="234865"/>
            <a:ext cx="615553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13" y="234865"/>
            <a:ext cx="6977193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13" y="6582644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1668AF6-354D-434F-9991-B46B70FAC0D0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5757604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NB-LOGO-08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ENB-EING--MOD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783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OENB-LOGO-08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350838"/>
            <a:ext cx="3090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 descr="OENB-EING--MO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2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94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095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570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0" y="2060575"/>
            <a:ext cx="43815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0" y="2060575"/>
            <a:ext cx="43815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611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966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989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19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872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893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549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5025" y="1138238"/>
            <a:ext cx="2232025" cy="5243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8950" y="1138238"/>
            <a:ext cx="6543675" cy="5243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327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0" y="1138238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0" y="2060575"/>
            <a:ext cx="4381500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2850" y="2060575"/>
            <a:ext cx="4381500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106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203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0" y="1138238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88950" y="2060575"/>
            <a:ext cx="4381500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0" y="2060575"/>
            <a:ext cx="4381500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452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135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852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el, Medienclip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0" y="1138238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Medienplatzhalter 2"/>
          <p:cNvSpPr>
            <a:spLocks noGrp="1"/>
          </p:cNvSpPr>
          <p:nvPr>
            <p:ph type="media" sz="half" idx="1"/>
          </p:nvPr>
        </p:nvSpPr>
        <p:spPr>
          <a:xfrm>
            <a:off x="488950" y="2060575"/>
            <a:ext cx="4381500" cy="4321175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2850" y="2060575"/>
            <a:ext cx="4381500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15254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OENB-LOGO-08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51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 descr="OENB-EING--MO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18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508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2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8" indent="0">
              <a:buNone/>
              <a:defRPr sz="1800"/>
            </a:lvl2pPr>
            <a:lvl3pPr marL="914078" indent="0">
              <a:buNone/>
              <a:defRPr sz="1600"/>
            </a:lvl3pPr>
            <a:lvl4pPr marL="1371115" indent="0">
              <a:buNone/>
              <a:defRPr sz="1400"/>
            </a:lvl4pPr>
            <a:lvl5pPr marL="1828157" indent="0">
              <a:buNone/>
              <a:defRPr sz="1400"/>
            </a:lvl5pPr>
            <a:lvl6pPr marL="2285194" indent="0">
              <a:buNone/>
              <a:defRPr sz="1400"/>
            </a:lvl6pPr>
            <a:lvl7pPr marL="2742234" indent="0">
              <a:buNone/>
              <a:defRPr sz="1400"/>
            </a:lvl7pPr>
            <a:lvl8pPr marL="3199272" indent="0">
              <a:buNone/>
              <a:defRPr sz="1400"/>
            </a:lvl8pPr>
            <a:lvl9pPr marL="3656311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0188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8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423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6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5" indent="0">
              <a:buNone/>
              <a:defRPr sz="1600" b="1"/>
            </a:lvl4pPr>
            <a:lvl5pPr marL="1828157" indent="0">
              <a:buNone/>
              <a:defRPr sz="1600" b="1"/>
            </a:lvl5pPr>
            <a:lvl6pPr marL="2285194" indent="0">
              <a:buNone/>
              <a:defRPr sz="1600" b="1"/>
            </a:lvl6pPr>
            <a:lvl7pPr marL="2742234" indent="0">
              <a:buNone/>
              <a:defRPr sz="1600" b="1"/>
            </a:lvl7pPr>
            <a:lvl8pPr marL="3199272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6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9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8" indent="0">
              <a:buNone/>
              <a:defRPr sz="2000" b="1"/>
            </a:lvl2pPr>
            <a:lvl3pPr marL="914078" indent="0">
              <a:buNone/>
              <a:defRPr sz="1800" b="1"/>
            </a:lvl3pPr>
            <a:lvl4pPr marL="1371115" indent="0">
              <a:buNone/>
              <a:defRPr sz="1600" b="1"/>
            </a:lvl4pPr>
            <a:lvl5pPr marL="1828157" indent="0">
              <a:buNone/>
              <a:defRPr sz="1600" b="1"/>
            </a:lvl5pPr>
            <a:lvl6pPr marL="2285194" indent="0">
              <a:buNone/>
              <a:defRPr sz="1600" b="1"/>
            </a:lvl6pPr>
            <a:lvl7pPr marL="2742234" indent="0">
              <a:buNone/>
              <a:defRPr sz="1600" b="1"/>
            </a:lvl7pPr>
            <a:lvl8pPr marL="3199272" indent="0">
              <a:buNone/>
              <a:defRPr sz="1600" b="1"/>
            </a:lvl8pPr>
            <a:lvl9pPr marL="365631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9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352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400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OENB-LOGO-08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48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 descr="OENB-EING--MO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98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8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9" y="27306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8" indent="0">
              <a:buNone/>
              <a:defRPr sz="1000"/>
            </a:lvl3pPr>
            <a:lvl4pPr marL="1371115" indent="0">
              <a:buNone/>
              <a:defRPr sz="900"/>
            </a:lvl4pPr>
            <a:lvl5pPr marL="1828157" indent="0">
              <a:buNone/>
              <a:defRPr sz="900"/>
            </a:lvl5pPr>
            <a:lvl6pPr marL="2285194" indent="0">
              <a:buNone/>
              <a:defRPr sz="900"/>
            </a:lvl6pPr>
            <a:lvl7pPr marL="2742234" indent="0">
              <a:buNone/>
              <a:defRPr sz="900"/>
            </a:lvl7pPr>
            <a:lvl8pPr marL="3199272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1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8" indent="0">
              <a:buNone/>
              <a:defRPr sz="2800"/>
            </a:lvl2pPr>
            <a:lvl3pPr marL="914078" indent="0">
              <a:buNone/>
              <a:defRPr sz="2400"/>
            </a:lvl3pPr>
            <a:lvl4pPr marL="1371115" indent="0">
              <a:buNone/>
              <a:defRPr sz="2000"/>
            </a:lvl4pPr>
            <a:lvl5pPr marL="1828157" indent="0">
              <a:buNone/>
              <a:defRPr sz="2000"/>
            </a:lvl5pPr>
            <a:lvl6pPr marL="2285194" indent="0">
              <a:buNone/>
              <a:defRPr sz="2000"/>
            </a:lvl6pPr>
            <a:lvl7pPr marL="2742234" indent="0">
              <a:buNone/>
              <a:defRPr sz="2000"/>
            </a:lvl7pPr>
            <a:lvl8pPr marL="3199272" indent="0">
              <a:buNone/>
              <a:defRPr sz="2000"/>
            </a:lvl8pPr>
            <a:lvl9pPr marL="3656311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8" indent="0">
              <a:buNone/>
              <a:defRPr sz="1200"/>
            </a:lvl2pPr>
            <a:lvl3pPr marL="914078" indent="0">
              <a:buNone/>
              <a:defRPr sz="1000"/>
            </a:lvl3pPr>
            <a:lvl4pPr marL="1371115" indent="0">
              <a:buNone/>
              <a:defRPr sz="900"/>
            </a:lvl4pPr>
            <a:lvl5pPr marL="1828157" indent="0">
              <a:buNone/>
              <a:defRPr sz="900"/>
            </a:lvl5pPr>
            <a:lvl6pPr marL="2285194" indent="0">
              <a:buNone/>
              <a:defRPr sz="900"/>
            </a:lvl6pPr>
            <a:lvl7pPr marL="2742234" indent="0">
              <a:buNone/>
              <a:defRPr sz="900"/>
            </a:lvl7pPr>
            <a:lvl8pPr marL="3199272" indent="0">
              <a:buNone/>
              <a:defRPr sz="900"/>
            </a:lvl8pPr>
            <a:lvl9pPr marL="365631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795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84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5033" y="1138246"/>
            <a:ext cx="2232025" cy="5243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8968" y="1138246"/>
            <a:ext cx="6543675" cy="5243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55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266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8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768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266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88958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770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08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65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016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703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436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380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309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065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71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491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125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5915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41AD-DB7C-4F70-B7A5-D9284D1AF2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43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6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9" indent="0">
              <a:buNone/>
              <a:defRPr sz="1400"/>
            </a:lvl4pPr>
            <a:lvl5pPr marL="1828479" indent="0">
              <a:buNone/>
              <a:defRPr sz="1400"/>
            </a:lvl5pPr>
            <a:lvl6pPr marL="2285597" indent="0">
              <a:buNone/>
              <a:defRPr sz="1400"/>
            </a:lvl6pPr>
            <a:lvl7pPr marL="2742717" indent="0">
              <a:buNone/>
              <a:defRPr sz="1400"/>
            </a:lvl7pPr>
            <a:lvl8pPr marL="3199836" indent="0">
              <a:buNone/>
              <a:defRPr sz="1400"/>
            </a:lvl8pPr>
            <a:lvl9pPr marL="3656956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45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OENB-LOGO-08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41" y="350838"/>
            <a:ext cx="3090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 descr="OENB-EING--MOD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903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812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708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9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1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9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1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675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29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82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9" y="27305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9" indent="0">
              <a:buNone/>
              <a:defRPr sz="900"/>
            </a:lvl5pPr>
            <a:lvl6pPr marL="2285597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275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9" indent="0">
              <a:buNone/>
              <a:defRPr sz="2000"/>
            </a:lvl4pPr>
            <a:lvl5pPr marL="1828479" indent="0">
              <a:buNone/>
              <a:defRPr sz="2000"/>
            </a:lvl5pPr>
            <a:lvl6pPr marL="2285597" indent="0">
              <a:buNone/>
              <a:defRPr sz="2000"/>
            </a:lvl6pPr>
            <a:lvl7pPr marL="2742717" indent="0">
              <a:buNone/>
              <a:defRPr sz="2000"/>
            </a:lvl7pPr>
            <a:lvl8pPr marL="3199836" indent="0">
              <a:buNone/>
              <a:defRPr sz="2000"/>
            </a:lvl8pPr>
            <a:lvl9pPr marL="3656956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9" indent="0">
              <a:buNone/>
              <a:defRPr sz="900"/>
            </a:lvl5pPr>
            <a:lvl6pPr marL="2285597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89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06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5033" y="1138242"/>
            <a:ext cx="2232025" cy="5243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8981" y="1138242"/>
            <a:ext cx="6543675" cy="5243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89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304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447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304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861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5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9" indent="0">
              <a:buNone/>
              <a:defRPr sz="1400"/>
            </a:lvl4pPr>
            <a:lvl5pPr marL="1828479" indent="0">
              <a:buNone/>
              <a:defRPr sz="1400"/>
            </a:lvl5pPr>
            <a:lvl6pPr marL="2285597" indent="0">
              <a:buNone/>
              <a:defRPr sz="1400"/>
            </a:lvl6pPr>
            <a:lvl7pPr marL="2742717" indent="0">
              <a:buNone/>
              <a:defRPr sz="1400"/>
            </a:lvl7pPr>
            <a:lvl8pPr marL="3199836" indent="0">
              <a:buNone/>
              <a:defRPr sz="1400"/>
            </a:lvl8pPr>
            <a:lvl9pPr marL="3656956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90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91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OENB-LOGO-08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61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 descr="OENB-EING--MO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4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219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3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8" indent="0">
              <a:buNone/>
              <a:defRPr sz="1800"/>
            </a:lvl2pPr>
            <a:lvl3pPr marL="913918" indent="0">
              <a:buNone/>
              <a:defRPr sz="1600"/>
            </a:lvl3pPr>
            <a:lvl4pPr marL="1370875" indent="0">
              <a:buNone/>
              <a:defRPr sz="1400"/>
            </a:lvl4pPr>
            <a:lvl5pPr marL="1827834" indent="0">
              <a:buNone/>
              <a:defRPr sz="1400"/>
            </a:lvl5pPr>
            <a:lvl6pPr marL="2284791" indent="0">
              <a:buNone/>
              <a:defRPr sz="1400"/>
            </a:lvl6pPr>
            <a:lvl7pPr marL="2741751" indent="0">
              <a:buNone/>
              <a:defRPr sz="1400"/>
            </a:lvl7pPr>
            <a:lvl8pPr marL="3198708" indent="0">
              <a:buNone/>
              <a:defRPr sz="1400"/>
            </a:lvl8pPr>
            <a:lvl9pPr marL="3655667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20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70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6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8" indent="0">
              <a:buNone/>
              <a:defRPr sz="1800" b="1"/>
            </a:lvl3pPr>
            <a:lvl4pPr marL="1370875" indent="0">
              <a:buNone/>
              <a:defRPr sz="1600" b="1"/>
            </a:lvl4pPr>
            <a:lvl5pPr marL="1827834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8" indent="0">
              <a:buNone/>
              <a:defRPr sz="1600" b="1"/>
            </a:lvl8pPr>
            <a:lvl9pPr marL="3655667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6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0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8" indent="0">
              <a:buNone/>
              <a:defRPr sz="2000" b="1"/>
            </a:lvl2pPr>
            <a:lvl3pPr marL="913918" indent="0">
              <a:buNone/>
              <a:defRPr sz="1800" b="1"/>
            </a:lvl3pPr>
            <a:lvl4pPr marL="1370875" indent="0">
              <a:buNone/>
              <a:defRPr sz="1600" b="1"/>
            </a:lvl4pPr>
            <a:lvl5pPr marL="1827834" indent="0">
              <a:buNone/>
              <a:defRPr sz="1600" b="1"/>
            </a:lvl5pPr>
            <a:lvl6pPr marL="2284791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8" indent="0">
              <a:buNone/>
              <a:defRPr sz="1600" b="1"/>
            </a:lvl8pPr>
            <a:lvl9pPr marL="3655667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0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138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276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5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14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8" indent="0">
              <a:buNone/>
              <a:defRPr sz="1000"/>
            </a:lvl3pPr>
            <a:lvl4pPr marL="1370875" indent="0">
              <a:buNone/>
              <a:defRPr sz="900"/>
            </a:lvl4pPr>
            <a:lvl5pPr marL="1827834" indent="0">
              <a:buNone/>
              <a:defRPr sz="900"/>
            </a:lvl5pPr>
            <a:lvl6pPr marL="2284791" indent="0">
              <a:buNone/>
              <a:defRPr sz="900"/>
            </a:lvl6pPr>
            <a:lvl7pPr marL="2741751" indent="0">
              <a:buNone/>
              <a:defRPr sz="900"/>
            </a:lvl7pPr>
            <a:lvl8pPr marL="3198708" indent="0">
              <a:buNone/>
              <a:defRPr sz="900"/>
            </a:lvl8pPr>
            <a:lvl9pPr marL="365566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032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8" indent="0">
              <a:buNone/>
              <a:defRPr sz="2800"/>
            </a:lvl2pPr>
            <a:lvl3pPr marL="913918" indent="0">
              <a:buNone/>
              <a:defRPr sz="2400"/>
            </a:lvl3pPr>
            <a:lvl4pPr marL="1370875" indent="0">
              <a:buNone/>
              <a:defRPr sz="2000"/>
            </a:lvl4pPr>
            <a:lvl5pPr marL="1827834" indent="0">
              <a:buNone/>
              <a:defRPr sz="2000"/>
            </a:lvl5pPr>
            <a:lvl6pPr marL="2284791" indent="0">
              <a:buNone/>
              <a:defRPr sz="2000"/>
            </a:lvl6pPr>
            <a:lvl7pPr marL="2741751" indent="0">
              <a:buNone/>
              <a:defRPr sz="2000"/>
            </a:lvl7pPr>
            <a:lvl8pPr marL="3198708" indent="0">
              <a:buNone/>
              <a:defRPr sz="2000"/>
            </a:lvl8pPr>
            <a:lvl9pPr marL="3655667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8" indent="0">
              <a:buNone/>
              <a:defRPr sz="1200"/>
            </a:lvl2pPr>
            <a:lvl3pPr marL="913918" indent="0">
              <a:buNone/>
              <a:defRPr sz="1000"/>
            </a:lvl3pPr>
            <a:lvl4pPr marL="1370875" indent="0">
              <a:buNone/>
              <a:defRPr sz="900"/>
            </a:lvl4pPr>
            <a:lvl5pPr marL="1827834" indent="0">
              <a:buNone/>
              <a:defRPr sz="900"/>
            </a:lvl5pPr>
            <a:lvl6pPr marL="2284791" indent="0">
              <a:buNone/>
              <a:defRPr sz="900"/>
            </a:lvl6pPr>
            <a:lvl7pPr marL="2741751" indent="0">
              <a:buNone/>
              <a:defRPr sz="900"/>
            </a:lvl7pPr>
            <a:lvl8pPr marL="3198708" indent="0">
              <a:buNone/>
              <a:defRPr sz="900"/>
            </a:lvl8pPr>
            <a:lvl9pPr marL="365566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076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526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191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5033" y="1138250"/>
            <a:ext cx="2232025" cy="5243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88971" y="1138250"/>
            <a:ext cx="6543675" cy="5243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170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276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337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651" y="1138276"/>
            <a:ext cx="8915400" cy="7064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88959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2856" y="2060586"/>
            <a:ext cx="4381501" cy="4321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984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272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95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5"/>
            <a:ext cx="11060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smtClean="0">
                <a:solidFill>
                  <a:prstClr val="black"/>
                </a:solidFill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918278" y="508600"/>
            <a:ext cx="34672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Last Modified 20.05.2012 21:34:38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918280" y="668967"/>
            <a:ext cx="31130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Printed 19.04.2012 16:32:32 W. Europe Standard Time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4" y="12"/>
            <a:ext cx="9902490" cy="6859620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697"/>
              <a:ext cx="277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CONFIDENTIAL AND PROPRIETARY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71" y="6574577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pic>
        <p:nvPicPr>
          <p:cNvPr id="16" name="Picture 1030" descr="OENB-EING--MOD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597"/>
            <a:ext cx="9906000" cy="53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27" descr="OENB-LOGO-08-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09" y="357966"/>
            <a:ext cx="3416649" cy="10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09052" y="2436106"/>
            <a:ext cx="5455757" cy="104644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7817" y="3396307"/>
            <a:ext cx="5455757" cy="461665"/>
          </a:xfrm>
        </p:spPr>
        <p:txBody>
          <a:bodyPr>
            <a:sp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92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21" y="234878"/>
            <a:ext cx="8448790" cy="30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39E41B18-07E4-4C47-9469-12E8308AF56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1652593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77" y="4407351"/>
            <a:ext cx="8419661" cy="1323439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77" y="2907443"/>
            <a:ext cx="8419661" cy="149988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465" indent="0">
              <a:buNone/>
              <a:defRPr sz="1900"/>
            </a:lvl2pPr>
            <a:lvl3pPr marL="976928" indent="0">
              <a:buNone/>
              <a:defRPr sz="1700"/>
            </a:lvl3pPr>
            <a:lvl4pPr marL="1465395" indent="0">
              <a:buNone/>
              <a:defRPr sz="1500"/>
            </a:lvl4pPr>
            <a:lvl5pPr marL="1953857" indent="0">
              <a:buNone/>
              <a:defRPr sz="1500"/>
            </a:lvl5pPr>
            <a:lvl6pPr marL="2442321" indent="0">
              <a:buNone/>
              <a:defRPr sz="1500"/>
            </a:lvl6pPr>
            <a:lvl7pPr marL="2930784" indent="0">
              <a:buNone/>
              <a:defRPr sz="1500"/>
            </a:lvl7pPr>
            <a:lvl8pPr marL="3419250" indent="0">
              <a:buNone/>
              <a:defRPr sz="1500"/>
            </a:lvl8pPr>
            <a:lvl9pPr marL="390771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8B976ECD-F858-4A79-B975-C71A2222607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847722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681" y="1990667"/>
            <a:ext cx="2293559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692" y="1990667"/>
            <a:ext cx="2293560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07BFAD8-ABBA-462D-8B26-5BE7650EB332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25940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9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0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9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0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030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7" y="275370"/>
            <a:ext cx="8916278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76" y="1535530"/>
            <a:ext cx="4376539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465" indent="0">
              <a:buNone/>
              <a:defRPr sz="2100" b="1"/>
            </a:lvl2pPr>
            <a:lvl3pPr marL="976928" indent="0">
              <a:buNone/>
              <a:defRPr sz="1900" b="1"/>
            </a:lvl3pPr>
            <a:lvl4pPr marL="1465395" indent="0">
              <a:buNone/>
              <a:defRPr sz="1700" b="1"/>
            </a:lvl4pPr>
            <a:lvl5pPr marL="1953857" indent="0">
              <a:buNone/>
              <a:defRPr sz="1700" b="1"/>
            </a:lvl5pPr>
            <a:lvl6pPr marL="2442321" indent="0">
              <a:buNone/>
              <a:defRPr sz="1700" b="1"/>
            </a:lvl6pPr>
            <a:lvl7pPr marL="2930784" indent="0">
              <a:buNone/>
              <a:defRPr sz="1700" b="1"/>
            </a:lvl7pPr>
            <a:lvl8pPr marL="3419250" indent="0">
              <a:buNone/>
              <a:defRPr sz="1700" b="1"/>
            </a:lvl8pPr>
            <a:lvl9pPr marL="390771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76" y="2175318"/>
            <a:ext cx="4376539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845" y="1535530"/>
            <a:ext cx="4378294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465" indent="0">
              <a:buNone/>
              <a:defRPr sz="2100" b="1"/>
            </a:lvl2pPr>
            <a:lvl3pPr marL="976928" indent="0">
              <a:buNone/>
              <a:defRPr sz="1900" b="1"/>
            </a:lvl3pPr>
            <a:lvl4pPr marL="1465395" indent="0">
              <a:buNone/>
              <a:defRPr sz="1700" b="1"/>
            </a:lvl4pPr>
            <a:lvl5pPr marL="1953857" indent="0">
              <a:buNone/>
              <a:defRPr sz="1700" b="1"/>
            </a:lvl5pPr>
            <a:lvl6pPr marL="2442321" indent="0">
              <a:buNone/>
              <a:defRPr sz="1700" b="1"/>
            </a:lvl6pPr>
            <a:lvl7pPr marL="2930784" indent="0">
              <a:buNone/>
              <a:defRPr sz="1700" b="1"/>
            </a:lvl7pPr>
            <a:lvl8pPr marL="3419250" indent="0">
              <a:buNone/>
              <a:defRPr sz="1700" b="1"/>
            </a:lvl8pPr>
            <a:lvl9pPr marL="390771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845" y="2175318"/>
            <a:ext cx="4378294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345D6C3-DBDC-4471-AAFA-CE7985BD5831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194155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F768825-1E9B-4E77-8B64-2C0DE36D863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242858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75" y="788766"/>
            <a:ext cx="3258715" cy="64633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21" y="273745"/>
            <a:ext cx="5538235" cy="585213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75" y="1435095"/>
            <a:ext cx="3258715" cy="4690781"/>
          </a:xfrm>
        </p:spPr>
        <p:txBody>
          <a:bodyPr/>
          <a:lstStyle>
            <a:lvl1pPr marL="0" indent="0">
              <a:buNone/>
              <a:defRPr sz="1500"/>
            </a:lvl1pPr>
            <a:lvl2pPr marL="488465" indent="0">
              <a:buNone/>
              <a:defRPr sz="1300"/>
            </a:lvl2pPr>
            <a:lvl3pPr marL="976928" indent="0">
              <a:buNone/>
              <a:defRPr sz="1100"/>
            </a:lvl3pPr>
            <a:lvl4pPr marL="1465395" indent="0">
              <a:buNone/>
              <a:defRPr sz="1000"/>
            </a:lvl4pPr>
            <a:lvl5pPr marL="1953857" indent="0">
              <a:buNone/>
              <a:defRPr sz="1000"/>
            </a:lvl5pPr>
            <a:lvl6pPr marL="2442321" indent="0">
              <a:buNone/>
              <a:defRPr sz="1000"/>
            </a:lvl6pPr>
            <a:lvl7pPr marL="2930784" indent="0">
              <a:buNone/>
              <a:defRPr sz="1000"/>
            </a:lvl7pPr>
            <a:lvl8pPr marL="3419250" indent="0">
              <a:buNone/>
              <a:defRPr sz="1000"/>
            </a:lvl8pPr>
            <a:lvl9pPr marL="39077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FB82736-19E9-4B18-9F64-8C1E4BF890C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788475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45" y="5044694"/>
            <a:ext cx="5943600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845" y="612264"/>
            <a:ext cx="5943600" cy="4115772"/>
          </a:xfrm>
        </p:spPr>
        <p:txBody>
          <a:bodyPr/>
          <a:lstStyle>
            <a:lvl1pPr marL="0" indent="0">
              <a:buNone/>
              <a:defRPr sz="3400"/>
            </a:lvl1pPr>
            <a:lvl2pPr marL="488465" indent="0">
              <a:buNone/>
              <a:defRPr sz="3000"/>
            </a:lvl2pPr>
            <a:lvl3pPr marL="976928" indent="0">
              <a:buNone/>
              <a:defRPr sz="2600"/>
            </a:lvl3pPr>
            <a:lvl4pPr marL="1465395" indent="0">
              <a:buNone/>
              <a:defRPr sz="2100"/>
            </a:lvl4pPr>
            <a:lvl5pPr marL="1953857" indent="0">
              <a:buNone/>
              <a:defRPr sz="2100"/>
            </a:lvl5pPr>
            <a:lvl6pPr marL="2442321" indent="0">
              <a:buNone/>
              <a:defRPr sz="2100"/>
            </a:lvl6pPr>
            <a:lvl7pPr marL="2930784" indent="0">
              <a:buNone/>
              <a:defRPr sz="2100"/>
            </a:lvl7pPr>
            <a:lvl8pPr marL="3419250" indent="0">
              <a:buNone/>
              <a:defRPr sz="2100"/>
            </a:lvl8pPr>
            <a:lvl9pPr marL="3907715" indent="0">
              <a:buNone/>
              <a:defRPr sz="21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845" y="5367835"/>
            <a:ext cx="5943600" cy="805014"/>
          </a:xfrm>
        </p:spPr>
        <p:txBody>
          <a:bodyPr/>
          <a:lstStyle>
            <a:lvl1pPr marL="0" indent="0">
              <a:buNone/>
              <a:defRPr sz="1500"/>
            </a:lvl1pPr>
            <a:lvl2pPr marL="488465" indent="0">
              <a:buNone/>
              <a:defRPr sz="1300"/>
            </a:lvl2pPr>
            <a:lvl3pPr marL="976928" indent="0">
              <a:buNone/>
              <a:defRPr sz="1100"/>
            </a:lvl3pPr>
            <a:lvl4pPr marL="1465395" indent="0">
              <a:buNone/>
              <a:defRPr sz="1000"/>
            </a:lvl4pPr>
            <a:lvl5pPr marL="1953857" indent="0">
              <a:buNone/>
              <a:defRPr sz="1000"/>
            </a:lvl5pPr>
            <a:lvl6pPr marL="2442321" indent="0">
              <a:buNone/>
              <a:defRPr sz="1000"/>
            </a:lvl6pPr>
            <a:lvl7pPr marL="2930784" indent="0">
              <a:buNone/>
              <a:defRPr sz="1000"/>
            </a:lvl7pPr>
            <a:lvl8pPr marL="3419250" indent="0">
              <a:buNone/>
              <a:defRPr sz="1000"/>
            </a:lvl8pPr>
            <a:lvl9pPr marL="39077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CDED2FD-9EB8-47D9-A797-1D027A5A0D48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452309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5440506-C665-496A-9B08-6C38BB10B5B9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7575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3034" y="234875"/>
            <a:ext cx="615553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24" y="234875"/>
            <a:ext cx="6977193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1668AF6-354D-434F-9991-B46B70FAC0D0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0068115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NB-LOGO-08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52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ENB-EING--MOD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76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5"/>
            <a:ext cx="11060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smtClean="0">
                <a:solidFill>
                  <a:prstClr val="black"/>
                </a:solidFill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918278" y="508600"/>
            <a:ext cx="34672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Last Modified 20.05.2012 21:34:38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918280" y="668960"/>
            <a:ext cx="31130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Printed 19.04.2012 16:32:32 W. Europe Standard Time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4" y="5"/>
            <a:ext cx="9902490" cy="6859620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697"/>
              <a:ext cx="277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CONFIDENTIAL AND PROPRIETARY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71" y="6574569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pic>
        <p:nvPicPr>
          <p:cNvPr id="16" name="Picture 1030" descr="OENB-EING--MOD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587"/>
            <a:ext cx="9906000" cy="53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27" descr="OENB-LOGO-08-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00" y="357966"/>
            <a:ext cx="3416649" cy="10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09043" y="2436101"/>
            <a:ext cx="5455757" cy="104644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7811" y="3396297"/>
            <a:ext cx="5455757" cy="461665"/>
          </a:xfrm>
        </p:spPr>
        <p:txBody>
          <a:bodyPr>
            <a:sp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6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21" y="234870"/>
            <a:ext cx="8448790" cy="30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39E41B18-07E4-4C47-9469-12E8308AF56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152223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68" y="4407351"/>
            <a:ext cx="8419661" cy="1323439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68" y="2907443"/>
            <a:ext cx="8419661" cy="149988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616" indent="0">
              <a:buNone/>
              <a:defRPr sz="1900"/>
            </a:lvl2pPr>
            <a:lvl3pPr marL="977230" indent="0">
              <a:buNone/>
              <a:defRPr sz="1700"/>
            </a:lvl3pPr>
            <a:lvl4pPr marL="1465846" indent="0">
              <a:buNone/>
              <a:defRPr sz="1500"/>
            </a:lvl4pPr>
            <a:lvl5pPr marL="1954460" indent="0">
              <a:buNone/>
              <a:defRPr sz="1500"/>
            </a:lvl5pPr>
            <a:lvl6pPr marL="2443075" indent="0">
              <a:buNone/>
              <a:defRPr sz="1500"/>
            </a:lvl6pPr>
            <a:lvl7pPr marL="2931689" indent="0">
              <a:buNone/>
              <a:defRPr sz="1500"/>
            </a:lvl7pPr>
            <a:lvl8pPr marL="3420305" indent="0">
              <a:buNone/>
              <a:defRPr sz="1500"/>
            </a:lvl8pPr>
            <a:lvl9pPr marL="390891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8B976ECD-F858-4A79-B975-C71A2222607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93840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169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681" y="1990667"/>
            <a:ext cx="2293559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692" y="1990667"/>
            <a:ext cx="2293560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07BFAD8-ABBA-462D-8B26-5BE7650EB332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307120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6" y="275365"/>
            <a:ext cx="8916278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72" y="1535523"/>
            <a:ext cx="4376539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616" indent="0">
              <a:buNone/>
              <a:defRPr sz="2100" b="1"/>
            </a:lvl2pPr>
            <a:lvl3pPr marL="977230" indent="0">
              <a:buNone/>
              <a:defRPr sz="1900" b="1"/>
            </a:lvl3pPr>
            <a:lvl4pPr marL="1465846" indent="0">
              <a:buNone/>
              <a:defRPr sz="1700" b="1"/>
            </a:lvl4pPr>
            <a:lvl5pPr marL="1954460" indent="0">
              <a:buNone/>
              <a:defRPr sz="1700" b="1"/>
            </a:lvl5pPr>
            <a:lvl6pPr marL="2443075" indent="0">
              <a:buNone/>
              <a:defRPr sz="1700" b="1"/>
            </a:lvl6pPr>
            <a:lvl7pPr marL="2931689" indent="0">
              <a:buNone/>
              <a:defRPr sz="1700" b="1"/>
            </a:lvl7pPr>
            <a:lvl8pPr marL="3420305" indent="0">
              <a:buNone/>
              <a:defRPr sz="1700" b="1"/>
            </a:lvl8pPr>
            <a:lvl9pPr marL="390891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72" y="2175318"/>
            <a:ext cx="4376539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845" y="1535523"/>
            <a:ext cx="4378294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616" indent="0">
              <a:buNone/>
              <a:defRPr sz="2100" b="1"/>
            </a:lvl2pPr>
            <a:lvl3pPr marL="977230" indent="0">
              <a:buNone/>
              <a:defRPr sz="1900" b="1"/>
            </a:lvl3pPr>
            <a:lvl4pPr marL="1465846" indent="0">
              <a:buNone/>
              <a:defRPr sz="1700" b="1"/>
            </a:lvl4pPr>
            <a:lvl5pPr marL="1954460" indent="0">
              <a:buNone/>
              <a:defRPr sz="1700" b="1"/>
            </a:lvl5pPr>
            <a:lvl6pPr marL="2443075" indent="0">
              <a:buNone/>
              <a:defRPr sz="1700" b="1"/>
            </a:lvl6pPr>
            <a:lvl7pPr marL="2931689" indent="0">
              <a:buNone/>
              <a:defRPr sz="1700" b="1"/>
            </a:lvl7pPr>
            <a:lvl8pPr marL="3420305" indent="0">
              <a:buNone/>
              <a:defRPr sz="1700" b="1"/>
            </a:lvl8pPr>
            <a:lvl9pPr marL="390891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845" y="2175318"/>
            <a:ext cx="4378294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345D6C3-DBDC-4471-AAFA-CE7985BD5831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578298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F768825-1E9B-4E77-8B64-2C0DE36D863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810739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75" y="788766"/>
            <a:ext cx="3258715" cy="64633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15" y="273742"/>
            <a:ext cx="5538235" cy="585213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75" y="1435095"/>
            <a:ext cx="3258715" cy="4690781"/>
          </a:xfrm>
        </p:spPr>
        <p:txBody>
          <a:bodyPr/>
          <a:lstStyle>
            <a:lvl1pPr marL="0" indent="0">
              <a:buNone/>
              <a:defRPr sz="1500"/>
            </a:lvl1pPr>
            <a:lvl2pPr marL="488616" indent="0">
              <a:buNone/>
              <a:defRPr sz="1300"/>
            </a:lvl2pPr>
            <a:lvl3pPr marL="977230" indent="0">
              <a:buNone/>
              <a:defRPr sz="1100"/>
            </a:lvl3pPr>
            <a:lvl4pPr marL="1465846" indent="0">
              <a:buNone/>
              <a:defRPr sz="1000"/>
            </a:lvl4pPr>
            <a:lvl5pPr marL="1954460" indent="0">
              <a:buNone/>
              <a:defRPr sz="1000"/>
            </a:lvl5pPr>
            <a:lvl6pPr marL="2443075" indent="0">
              <a:buNone/>
              <a:defRPr sz="1000"/>
            </a:lvl6pPr>
            <a:lvl7pPr marL="2931689" indent="0">
              <a:buNone/>
              <a:defRPr sz="1000"/>
            </a:lvl7pPr>
            <a:lvl8pPr marL="3420305" indent="0">
              <a:buNone/>
              <a:defRPr sz="1000"/>
            </a:lvl8pPr>
            <a:lvl9pPr marL="390891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FB82736-19E9-4B18-9F64-8C1E4BF890C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039503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44" y="5044694"/>
            <a:ext cx="5943600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844" y="612264"/>
            <a:ext cx="5943600" cy="4115772"/>
          </a:xfrm>
        </p:spPr>
        <p:txBody>
          <a:bodyPr/>
          <a:lstStyle>
            <a:lvl1pPr marL="0" indent="0">
              <a:buNone/>
              <a:defRPr sz="3400"/>
            </a:lvl1pPr>
            <a:lvl2pPr marL="488616" indent="0">
              <a:buNone/>
              <a:defRPr sz="3000"/>
            </a:lvl2pPr>
            <a:lvl3pPr marL="977230" indent="0">
              <a:buNone/>
              <a:defRPr sz="2600"/>
            </a:lvl3pPr>
            <a:lvl4pPr marL="1465846" indent="0">
              <a:buNone/>
              <a:defRPr sz="2100"/>
            </a:lvl4pPr>
            <a:lvl5pPr marL="1954460" indent="0">
              <a:buNone/>
              <a:defRPr sz="2100"/>
            </a:lvl5pPr>
            <a:lvl6pPr marL="2443075" indent="0">
              <a:buNone/>
              <a:defRPr sz="2100"/>
            </a:lvl6pPr>
            <a:lvl7pPr marL="2931689" indent="0">
              <a:buNone/>
              <a:defRPr sz="2100"/>
            </a:lvl7pPr>
            <a:lvl8pPr marL="3420305" indent="0">
              <a:buNone/>
              <a:defRPr sz="2100"/>
            </a:lvl8pPr>
            <a:lvl9pPr marL="3908919" indent="0">
              <a:buNone/>
              <a:defRPr sz="21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844" y="5367835"/>
            <a:ext cx="5943600" cy="805014"/>
          </a:xfrm>
        </p:spPr>
        <p:txBody>
          <a:bodyPr/>
          <a:lstStyle>
            <a:lvl1pPr marL="0" indent="0">
              <a:buNone/>
              <a:defRPr sz="1500"/>
            </a:lvl1pPr>
            <a:lvl2pPr marL="488616" indent="0">
              <a:buNone/>
              <a:defRPr sz="1300"/>
            </a:lvl2pPr>
            <a:lvl3pPr marL="977230" indent="0">
              <a:buNone/>
              <a:defRPr sz="1100"/>
            </a:lvl3pPr>
            <a:lvl4pPr marL="1465846" indent="0">
              <a:buNone/>
              <a:defRPr sz="1000"/>
            </a:lvl4pPr>
            <a:lvl5pPr marL="1954460" indent="0">
              <a:buNone/>
              <a:defRPr sz="1000"/>
            </a:lvl5pPr>
            <a:lvl6pPr marL="2443075" indent="0">
              <a:buNone/>
              <a:defRPr sz="1000"/>
            </a:lvl6pPr>
            <a:lvl7pPr marL="2931689" indent="0">
              <a:buNone/>
              <a:defRPr sz="1000"/>
            </a:lvl7pPr>
            <a:lvl8pPr marL="3420305" indent="0">
              <a:buNone/>
              <a:defRPr sz="1000"/>
            </a:lvl8pPr>
            <a:lvl9pPr marL="390891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CDED2FD-9EB8-47D9-A797-1D027A5A0D48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941997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5440506-C665-496A-9B08-6C38BB10B5B9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396938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3034" y="234870"/>
            <a:ext cx="615553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23" y="234870"/>
            <a:ext cx="6977193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1668AF6-354D-434F-9991-B46B70FAC0D0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203220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NB-LOGO-08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48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ENB-EING--MOD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07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5"/>
            <a:ext cx="11060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smtClean="0">
                <a:solidFill>
                  <a:prstClr val="black"/>
                </a:solidFill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918278" y="508600"/>
            <a:ext cx="34672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Last Modified 20.05.2012 21:34:38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918280" y="668967"/>
            <a:ext cx="31130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Printed 19.04.2012 16:32:32 W. Europe Standard Time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4" y="12"/>
            <a:ext cx="9902490" cy="6859620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697"/>
              <a:ext cx="277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CONFIDENTIAL AND PROPRIETARY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71" y="6574577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pic>
        <p:nvPicPr>
          <p:cNvPr id="16" name="Picture 1030" descr="OENB-EING--MOD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597"/>
            <a:ext cx="9906000" cy="53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27" descr="OENB-LOGO-08-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09" y="357966"/>
            <a:ext cx="3416649" cy="10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09052" y="2436106"/>
            <a:ext cx="5455757" cy="104644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7817" y="3396307"/>
            <a:ext cx="5455757" cy="461665"/>
          </a:xfrm>
        </p:spPr>
        <p:txBody>
          <a:bodyPr>
            <a:sp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03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21" y="234878"/>
            <a:ext cx="8448790" cy="30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6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39E41B18-07E4-4C47-9469-12E8308AF56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93329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02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77" y="4407351"/>
            <a:ext cx="8419661" cy="1323439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77" y="2907443"/>
            <a:ext cx="8419661" cy="149988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465" indent="0">
              <a:buNone/>
              <a:defRPr sz="1900"/>
            </a:lvl2pPr>
            <a:lvl3pPr marL="976928" indent="0">
              <a:buNone/>
              <a:defRPr sz="1700"/>
            </a:lvl3pPr>
            <a:lvl4pPr marL="1465395" indent="0">
              <a:buNone/>
              <a:defRPr sz="1500"/>
            </a:lvl4pPr>
            <a:lvl5pPr marL="1953857" indent="0">
              <a:buNone/>
              <a:defRPr sz="1500"/>
            </a:lvl5pPr>
            <a:lvl6pPr marL="2442321" indent="0">
              <a:buNone/>
              <a:defRPr sz="1500"/>
            </a:lvl6pPr>
            <a:lvl7pPr marL="2930784" indent="0">
              <a:buNone/>
              <a:defRPr sz="1500"/>
            </a:lvl7pPr>
            <a:lvl8pPr marL="3419250" indent="0">
              <a:buNone/>
              <a:defRPr sz="1500"/>
            </a:lvl8pPr>
            <a:lvl9pPr marL="390771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6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8B976ECD-F858-4A79-B975-C71A2222607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936785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681" y="1990667"/>
            <a:ext cx="2293559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692" y="1990667"/>
            <a:ext cx="2293560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6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07BFAD8-ABBA-462D-8B26-5BE7650EB332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9032486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7" y="275370"/>
            <a:ext cx="8916278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76" y="1535530"/>
            <a:ext cx="4376539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465" indent="0">
              <a:buNone/>
              <a:defRPr sz="2100" b="1"/>
            </a:lvl2pPr>
            <a:lvl3pPr marL="976928" indent="0">
              <a:buNone/>
              <a:defRPr sz="1900" b="1"/>
            </a:lvl3pPr>
            <a:lvl4pPr marL="1465395" indent="0">
              <a:buNone/>
              <a:defRPr sz="1700" b="1"/>
            </a:lvl4pPr>
            <a:lvl5pPr marL="1953857" indent="0">
              <a:buNone/>
              <a:defRPr sz="1700" b="1"/>
            </a:lvl5pPr>
            <a:lvl6pPr marL="2442321" indent="0">
              <a:buNone/>
              <a:defRPr sz="1700" b="1"/>
            </a:lvl6pPr>
            <a:lvl7pPr marL="2930784" indent="0">
              <a:buNone/>
              <a:defRPr sz="1700" b="1"/>
            </a:lvl7pPr>
            <a:lvl8pPr marL="3419250" indent="0">
              <a:buNone/>
              <a:defRPr sz="1700" b="1"/>
            </a:lvl8pPr>
            <a:lvl9pPr marL="390771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76" y="2175318"/>
            <a:ext cx="4376539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845" y="1535530"/>
            <a:ext cx="4378294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465" indent="0">
              <a:buNone/>
              <a:defRPr sz="2100" b="1"/>
            </a:lvl2pPr>
            <a:lvl3pPr marL="976928" indent="0">
              <a:buNone/>
              <a:defRPr sz="1900" b="1"/>
            </a:lvl3pPr>
            <a:lvl4pPr marL="1465395" indent="0">
              <a:buNone/>
              <a:defRPr sz="1700" b="1"/>
            </a:lvl4pPr>
            <a:lvl5pPr marL="1953857" indent="0">
              <a:buNone/>
              <a:defRPr sz="1700" b="1"/>
            </a:lvl5pPr>
            <a:lvl6pPr marL="2442321" indent="0">
              <a:buNone/>
              <a:defRPr sz="1700" b="1"/>
            </a:lvl6pPr>
            <a:lvl7pPr marL="2930784" indent="0">
              <a:buNone/>
              <a:defRPr sz="1700" b="1"/>
            </a:lvl7pPr>
            <a:lvl8pPr marL="3419250" indent="0">
              <a:buNone/>
              <a:defRPr sz="1700" b="1"/>
            </a:lvl8pPr>
            <a:lvl9pPr marL="390771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845" y="2175318"/>
            <a:ext cx="4378294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6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345D6C3-DBDC-4471-AAFA-CE7985BD5831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3816053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6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F768825-1E9B-4E77-8B64-2C0DE36D863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552712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75" y="788766"/>
            <a:ext cx="3258715" cy="64633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21" y="273745"/>
            <a:ext cx="5538235" cy="585213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75" y="1435095"/>
            <a:ext cx="3258715" cy="4690781"/>
          </a:xfrm>
        </p:spPr>
        <p:txBody>
          <a:bodyPr/>
          <a:lstStyle>
            <a:lvl1pPr marL="0" indent="0">
              <a:buNone/>
              <a:defRPr sz="1500"/>
            </a:lvl1pPr>
            <a:lvl2pPr marL="488465" indent="0">
              <a:buNone/>
              <a:defRPr sz="1300"/>
            </a:lvl2pPr>
            <a:lvl3pPr marL="976928" indent="0">
              <a:buNone/>
              <a:defRPr sz="1100"/>
            </a:lvl3pPr>
            <a:lvl4pPr marL="1465395" indent="0">
              <a:buNone/>
              <a:defRPr sz="1000"/>
            </a:lvl4pPr>
            <a:lvl5pPr marL="1953857" indent="0">
              <a:buNone/>
              <a:defRPr sz="1000"/>
            </a:lvl5pPr>
            <a:lvl6pPr marL="2442321" indent="0">
              <a:buNone/>
              <a:defRPr sz="1000"/>
            </a:lvl6pPr>
            <a:lvl7pPr marL="2930784" indent="0">
              <a:buNone/>
              <a:defRPr sz="1000"/>
            </a:lvl7pPr>
            <a:lvl8pPr marL="3419250" indent="0">
              <a:buNone/>
              <a:defRPr sz="1000"/>
            </a:lvl8pPr>
            <a:lvl9pPr marL="39077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6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FB82736-19E9-4B18-9F64-8C1E4BF890C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998688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45" y="5044694"/>
            <a:ext cx="5943600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845" y="612264"/>
            <a:ext cx="5943600" cy="4115772"/>
          </a:xfrm>
        </p:spPr>
        <p:txBody>
          <a:bodyPr/>
          <a:lstStyle>
            <a:lvl1pPr marL="0" indent="0">
              <a:buNone/>
              <a:defRPr sz="3400"/>
            </a:lvl1pPr>
            <a:lvl2pPr marL="488465" indent="0">
              <a:buNone/>
              <a:defRPr sz="3000"/>
            </a:lvl2pPr>
            <a:lvl3pPr marL="976928" indent="0">
              <a:buNone/>
              <a:defRPr sz="2600"/>
            </a:lvl3pPr>
            <a:lvl4pPr marL="1465395" indent="0">
              <a:buNone/>
              <a:defRPr sz="2100"/>
            </a:lvl4pPr>
            <a:lvl5pPr marL="1953857" indent="0">
              <a:buNone/>
              <a:defRPr sz="2100"/>
            </a:lvl5pPr>
            <a:lvl6pPr marL="2442321" indent="0">
              <a:buNone/>
              <a:defRPr sz="2100"/>
            </a:lvl6pPr>
            <a:lvl7pPr marL="2930784" indent="0">
              <a:buNone/>
              <a:defRPr sz="2100"/>
            </a:lvl7pPr>
            <a:lvl8pPr marL="3419250" indent="0">
              <a:buNone/>
              <a:defRPr sz="2100"/>
            </a:lvl8pPr>
            <a:lvl9pPr marL="3907715" indent="0">
              <a:buNone/>
              <a:defRPr sz="21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845" y="5367835"/>
            <a:ext cx="5943600" cy="805014"/>
          </a:xfrm>
        </p:spPr>
        <p:txBody>
          <a:bodyPr/>
          <a:lstStyle>
            <a:lvl1pPr marL="0" indent="0">
              <a:buNone/>
              <a:defRPr sz="1500"/>
            </a:lvl1pPr>
            <a:lvl2pPr marL="488465" indent="0">
              <a:buNone/>
              <a:defRPr sz="1300"/>
            </a:lvl2pPr>
            <a:lvl3pPr marL="976928" indent="0">
              <a:buNone/>
              <a:defRPr sz="1100"/>
            </a:lvl3pPr>
            <a:lvl4pPr marL="1465395" indent="0">
              <a:buNone/>
              <a:defRPr sz="1000"/>
            </a:lvl4pPr>
            <a:lvl5pPr marL="1953857" indent="0">
              <a:buNone/>
              <a:defRPr sz="1000"/>
            </a:lvl5pPr>
            <a:lvl6pPr marL="2442321" indent="0">
              <a:buNone/>
              <a:defRPr sz="1000"/>
            </a:lvl6pPr>
            <a:lvl7pPr marL="2930784" indent="0">
              <a:buNone/>
              <a:defRPr sz="1000"/>
            </a:lvl7pPr>
            <a:lvl8pPr marL="3419250" indent="0">
              <a:buNone/>
              <a:defRPr sz="1000"/>
            </a:lvl8pPr>
            <a:lvl9pPr marL="39077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6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CDED2FD-9EB8-47D9-A797-1D027A5A0D48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644456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6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5440506-C665-496A-9B08-6C38BB10B5B9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049966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9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3034" y="234875"/>
            <a:ext cx="615553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24" y="234875"/>
            <a:ext cx="6977193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6" y="6582649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3756" indent="-305287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159" indent="-244232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09624" indent="-244232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089" indent="-244232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655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017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3483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1946" indent="-244232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1668AF6-354D-434F-9991-B46B70FAC0D0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4914425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NB-LOGO-08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52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ENB-EING--MOD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949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5"/>
            <a:ext cx="11060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smtClean="0">
                <a:solidFill>
                  <a:prstClr val="black"/>
                </a:solidFill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918278" y="508600"/>
            <a:ext cx="34672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Last Modified 20.05.2012 21:34:38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918280" y="668960"/>
            <a:ext cx="31130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Printed 19.04.2012 16:32:32 W. Europe Standard Time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4" y="5"/>
            <a:ext cx="9902490" cy="6859620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697"/>
              <a:ext cx="277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CONFIDENTIAL AND PROPRIETARY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71" y="6574569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pic>
        <p:nvPicPr>
          <p:cNvPr id="16" name="Picture 1030" descr="OENB-EING--MOD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587"/>
            <a:ext cx="9906000" cy="53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27" descr="OENB-LOGO-08-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00" y="357966"/>
            <a:ext cx="3416649" cy="10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09043" y="2436101"/>
            <a:ext cx="5455757" cy="104644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7811" y="3396297"/>
            <a:ext cx="5455757" cy="461665"/>
          </a:xfrm>
        </p:spPr>
        <p:txBody>
          <a:bodyPr>
            <a:sp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9" y="27305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9" indent="0">
              <a:buNone/>
              <a:defRPr sz="900"/>
            </a:lvl5pPr>
            <a:lvl6pPr marL="2285597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169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21" y="234870"/>
            <a:ext cx="8448790" cy="30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8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dirty="0"/>
              <a:t>  - </a:t>
            </a:r>
            <a:fld id="{39E41B18-07E4-4C47-9469-12E8308AF56C}" type="slidenum">
              <a:rPr lang="en-US" altLang="de-DE"/>
              <a:pPr>
                <a:defRPr/>
              </a:pPr>
              <a:t>‹Nr.›</a:t>
            </a:fld>
            <a:r>
              <a:rPr lang="en-US" altLang="de-DE" dirty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771725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68" y="4407351"/>
            <a:ext cx="8419661" cy="1323439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68" y="2907443"/>
            <a:ext cx="8419661" cy="149988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616" indent="0">
              <a:buNone/>
              <a:defRPr sz="1900"/>
            </a:lvl2pPr>
            <a:lvl3pPr marL="977230" indent="0">
              <a:buNone/>
              <a:defRPr sz="1700"/>
            </a:lvl3pPr>
            <a:lvl4pPr marL="1465846" indent="0">
              <a:buNone/>
              <a:defRPr sz="1500"/>
            </a:lvl4pPr>
            <a:lvl5pPr marL="1954460" indent="0">
              <a:buNone/>
              <a:defRPr sz="1500"/>
            </a:lvl5pPr>
            <a:lvl6pPr marL="2443075" indent="0">
              <a:buNone/>
              <a:defRPr sz="1500"/>
            </a:lvl6pPr>
            <a:lvl7pPr marL="2931689" indent="0">
              <a:buNone/>
              <a:defRPr sz="1500"/>
            </a:lvl7pPr>
            <a:lvl8pPr marL="3420305" indent="0">
              <a:buNone/>
              <a:defRPr sz="1500"/>
            </a:lvl8pPr>
            <a:lvl9pPr marL="390891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8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8B976ECD-F858-4A79-B975-C71A2222607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516342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681" y="1990667"/>
            <a:ext cx="2293559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692" y="1990667"/>
            <a:ext cx="2293560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8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07BFAD8-ABBA-462D-8B26-5BE7650EB332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484879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6" y="275365"/>
            <a:ext cx="8916278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72" y="1535523"/>
            <a:ext cx="4376539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616" indent="0">
              <a:buNone/>
              <a:defRPr sz="2100" b="1"/>
            </a:lvl2pPr>
            <a:lvl3pPr marL="977230" indent="0">
              <a:buNone/>
              <a:defRPr sz="1900" b="1"/>
            </a:lvl3pPr>
            <a:lvl4pPr marL="1465846" indent="0">
              <a:buNone/>
              <a:defRPr sz="1700" b="1"/>
            </a:lvl4pPr>
            <a:lvl5pPr marL="1954460" indent="0">
              <a:buNone/>
              <a:defRPr sz="1700" b="1"/>
            </a:lvl5pPr>
            <a:lvl6pPr marL="2443075" indent="0">
              <a:buNone/>
              <a:defRPr sz="1700" b="1"/>
            </a:lvl6pPr>
            <a:lvl7pPr marL="2931689" indent="0">
              <a:buNone/>
              <a:defRPr sz="1700" b="1"/>
            </a:lvl7pPr>
            <a:lvl8pPr marL="3420305" indent="0">
              <a:buNone/>
              <a:defRPr sz="1700" b="1"/>
            </a:lvl8pPr>
            <a:lvl9pPr marL="390891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72" y="2175318"/>
            <a:ext cx="4376539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845" y="1535523"/>
            <a:ext cx="4378294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616" indent="0">
              <a:buNone/>
              <a:defRPr sz="2100" b="1"/>
            </a:lvl2pPr>
            <a:lvl3pPr marL="977230" indent="0">
              <a:buNone/>
              <a:defRPr sz="1900" b="1"/>
            </a:lvl3pPr>
            <a:lvl4pPr marL="1465846" indent="0">
              <a:buNone/>
              <a:defRPr sz="1700" b="1"/>
            </a:lvl4pPr>
            <a:lvl5pPr marL="1954460" indent="0">
              <a:buNone/>
              <a:defRPr sz="1700" b="1"/>
            </a:lvl5pPr>
            <a:lvl6pPr marL="2443075" indent="0">
              <a:buNone/>
              <a:defRPr sz="1700" b="1"/>
            </a:lvl6pPr>
            <a:lvl7pPr marL="2931689" indent="0">
              <a:buNone/>
              <a:defRPr sz="1700" b="1"/>
            </a:lvl7pPr>
            <a:lvl8pPr marL="3420305" indent="0">
              <a:buNone/>
              <a:defRPr sz="1700" b="1"/>
            </a:lvl8pPr>
            <a:lvl9pPr marL="390891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845" y="2175318"/>
            <a:ext cx="4378294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8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345D6C3-DBDC-4471-AAFA-CE7985BD5831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5344024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8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F768825-1E9B-4E77-8B64-2C0DE36D863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6413180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75" y="788766"/>
            <a:ext cx="3258715" cy="64633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15" y="273742"/>
            <a:ext cx="5538235" cy="585213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75" y="1435095"/>
            <a:ext cx="3258715" cy="4690781"/>
          </a:xfrm>
        </p:spPr>
        <p:txBody>
          <a:bodyPr/>
          <a:lstStyle>
            <a:lvl1pPr marL="0" indent="0">
              <a:buNone/>
              <a:defRPr sz="1500"/>
            </a:lvl1pPr>
            <a:lvl2pPr marL="488616" indent="0">
              <a:buNone/>
              <a:defRPr sz="1300"/>
            </a:lvl2pPr>
            <a:lvl3pPr marL="977230" indent="0">
              <a:buNone/>
              <a:defRPr sz="1100"/>
            </a:lvl3pPr>
            <a:lvl4pPr marL="1465846" indent="0">
              <a:buNone/>
              <a:defRPr sz="1000"/>
            </a:lvl4pPr>
            <a:lvl5pPr marL="1954460" indent="0">
              <a:buNone/>
              <a:defRPr sz="1000"/>
            </a:lvl5pPr>
            <a:lvl6pPr marL="2443075" indent="0">
              <a:buNone/>
              <a:defRPr sz="1000"/>
            </a:lvl6pPr>
            <a:lvl7pPr marL="2931689" indent="0">
              <a:buNone/>
              <a:defRPr sz="1000"/>
            </a:lvl7pPr>
            <a:lvl8pPr marL="3420305" indent="0">
              <a:buNone/>
              <a:defRPr sz="1000"/>
            </a:lvl8pPr>
            <a:lvl9pPr marL="390891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8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FB82736-19E9-4B18-9F64-8C1E4BF890C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8699358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44" y="5044694"/>
            <a:ext cx="5943600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844" y="612264"/>
            <a:ext cx="5943600" cy="4115772"/>
          </a:xfrm>
        </p:spPr>
        <p:txBody>
          <a:bodyPr/>
          <a:lstStyle>
            <a:lvl1pPr marL="0" indent="0">
              <a:buNone/>
              <a:defRPr sz="3400"/>
            </a:lvl1pPr>
            <a:lvl2pPr marL="488616" indent="0">
              <a:buNone/>
              <a:defRPr sz="3000"/>
            </a:lvl2pPr>
            <a:lvl3pPr marL="977230" indent="0">
              <a:buNone/>
              <a:defRPr sz="2600"/>
            </a:lvl3pPr>
            <a:lvl4pPr marL="1465846" indent="0">
              <a:buNone/>
              <a:defRPr sz="2100"/>
            </a:lvl4pPr>
            <a:lvl5pPr marL="1954460" indent="0">
              <a:buNone/>
              <a:defRPr sz="2100"/>
            </a:lvl5pPr>
            <a:lvl6pPr marL="2443075" indent="0">
              <a:buNone/>
              <a:defRPr sz="2100"/>
            </a:lvl6pPr>
            <a:lvl7pPr marL="2931689" indent="0">
              <a:buNone/>
              <a:defRPr sz="2100"/>
            </a:lvl7pPr>
            <a:lvl8pPr marL="3420305" indent="0">
              <a:buNone/>
              <a:defRPr sz="2100"/>
            </a:lvl8pPr>
            <a:lvl9pPr marL="3908919" indent="0">
              <a:buNone/>
              <a:defRPr sz="21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844" y="5367835"/>
            <a:ext cx="5943600" cy="805014"/>
          </a:xfrm>
        </p:spPr>
        <p:txBody>
          <a:bodyPr/>
          <a:lstStyle>
            <a:lvl1pPr marL="0" indent="0">
              <a:buNone/>
              <a:defRPr sz="1500"/>
            </a:lvl1pPr>
            <a:lvl2pPr marL="488616" indent="0">
              <a:buNone/>
              <a:defRPr sz="1300"/>
            </a:lvl2pPr>
            <a:lvl3pPr marL="977230" indent="0">
              <a:buNone/>
              <a:defRPr sz="1100"/>
            </a:lvl3pPr>
            <a:lvl4pPr marL="1465846" indent="0">
              <a:buNone/>
              <a:defRPr sz="1000"/>
            </a:lvl4pPr>
            <a:lvl5pPr marL="1954460" indent="0">
              <a:buNone/>
              <a:defRPr sz="1000"/>
            </a:lvl5pPr>
            <a:lvl6pPr marL="2443075" indent="0">
              <a:buNone/>
              <a:defRPr sz="1000"/>
            </a:lvl6pPr>
            <a:lvl7pPr marL="2931689" indent="0">
              <a:buNone/>
              <a:defRPr sz="1000"/>
            </a:lvl7pPr>
            <a:lvl8pPr marL="3420305" indent="0">
              <a:buNone/>
              <a:defRPr sz="1000"/>
            </a:lvl8pPr>
            <a:lvl9pPr marL="390891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8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CDED2FD-9EB8-47D9-A797-1D027A5A0D48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680951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8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5440506-C665-496A-9B08-6C38BB10B5B9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7419817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9" y="208961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3034" y="234870"/>
            <a:ext cx="615553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23" y="234870"/>
            <a:ext cx="6977193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02922" y="6582648"/>
            <a:ext cx="507145" cy="1392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000" indent="-305383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537" indent="-244307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152" indent="-244307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8768" indent="-244307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38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599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4612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227" indent="-244307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1668AF6-354D-434F-9991-B46B70FAC0D0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274862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NB-LOGO-08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48" y="350838"/>
            <a:ext cx="3090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ENB-EING--MOD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906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52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9" indent="0">
              <a:buNone/>
              <a:defRPr sz="2000"/>
            </a:lvl4pPr>
            <a:lvl5pPr marL="1828479" indent="0">
              <a:buNone/>
              <a:defRPr sz="2000"/>
            </a:lvl5pPr>
            <a:lvl6pPr marL="2285597" indent="0">
              <a:buNone/>
              <a:defRPr sz="2000"/>
            </a:lvl6pPr>
            <a:lvl7pPr marL="2742717" indent="0">
              <a:buNone/>
              <a:defRPr sz="2000"/>
            </a:lvl7pPr>
            <a:lvl8pPr marL="3199836" indent="0">
              <a:buNone/>
              <a:defRPr sz="2000"/>
            </a:lvl8pPr>
            <a:lvl9pPr marL="3656956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9" indent="0">
              <a:buNone/>
              <a:defRPr sz="900"/>
            </a:lvl5pPr>
            <a:lvl6pPr marL="2285597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083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5"/>
            <a:ext cx="110607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smtClean="0">
                <a:solidFill>
                  <a:prstClr val="black"/>
                </a:solidFill>
              </a:rPr>
              <a:t>WORKING DRAFT</a:t>
            </a: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>
            <a:off x="2918278" y="508600"/>
            <a:ext cx="34672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Last Modified 20.05.2012 21:34:38 W. Europe Standard Time</a:t>
            </a: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>
            <a:off x="2918278" y="668956"/>
            <a:ext cx="31130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1000" b="0" smtClean="0">
                <a:solidFill>
                  <a:prstClr val="black"/>
                </a:solidFill>
              </a:rPr>
              <a:t>Printed 19.04.2012 16:32:32 W. Europe Standard Time</a:t>
            </a: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1" y="1"/>
            <a:ext cx="9902490" cy="6859620"/>
            <a:chOff x="0" y="0"/>
            <a:chExt cx="5643" cy="4235"/>
          </a:xfrm>
        </p:grpSpPr>
        <p:sp>
          <p:nvSpPr>
            <p:cNvPr id="8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8"/>
              <a:ext cx="310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b="0" smtClean="0">
                  <a:solidFill>
                    <a:prstClr val="black"/>
                  </a:solidFill>
                </a:rPr>
                <a:t>Date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/>
          </p:nvSpPr>
          <p:spPr bwMode="auto">
            <a:xfrm>
              <a:off x="1663" y="3697"/>
              <a:ext cx="277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04863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CONFIDENTIAL AND PROPRIETARY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en-US" altLang="de-DE" sz="900" b="0" smtClean="0">
                  <a:solidFill>
                    <a:prstClr val="black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1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  <p:sp>
          <p:nvSpPr>
            <p:cNvPr id="13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71" y="6574557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pic>
        <p:nvPicPr>
          <p:cNvPr id="16" name="Picture 1030" descr="OENB-EING--MOD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578"/>
            <a:ext cx="9906000" cy="530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27" descr="OENB-LOGO-08-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97" y="357966"/>
            <a:ext cx="3416649" cy="10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009033" y="2436097"/>
            <a:ext cx="5455757" cy="1046440"/>
          </a:xfrm>
        </p:spPr>
        <p:txBody>
          <a:bodyPr/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97802" y="3396287"/>
            <a:ext cx="5455757" cy="461665"/>
          </a:xfrm>
        </p:spPr>
        <p:txBody>
          <a:bodyPr>
            <a:sp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660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9" y="234865"/>
            <a:ext cx="8448790" cy="3077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39E41B18-07E4-4C47-9469-12E8308AF56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1372745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59" y="4407339"/>
            <a:ext cx="8419661" cy="1362205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59" y="2907443"/>
            <a:ext cx="8419661" cy="1499884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701" indent="0">
              <a:buNone/>
              <a:defRPr sz="1900"/>
            </a:lvl2pPr>
            <a:lvl3pPr marL="977402" indent="0">
              <a:buNone/>
              <a:defRPr sz="1700"/>
            </a:lvl3pPr>
            <a:lvl4pPr marL="1466103" indent="0">
              <a:buNone/>
              <a:defRPr sz="1500"/>
            </a:lvl4pPr>
            <a:lvl5pPr marL="1954804" indent="0">
              <a:buNone/>
              <a:defRPr sz="1500"/>
            </a:lvl5pPr>
            <a:lvl6pPr marL="2443505" indent="0">
              <a:buNone/>
              <a:defRPr sz="1500"/>
            </a:lvl6pPr>
            <a:lvl7pPr marL="2932206" indent="0">
              <a:buNone/>
              <a:defRPr sz="1500"/>
            </a:lvl7pPr>
            <a:lvl8pPr marL="3420908" indent="0">
              <a:buNone/>
              <a:defRPr sz="1500"/>
            </a:lvl8pPr>
            <a:lvl9pPr marL="390960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8B976ECD-F858-4A79-B975-C71A2222607C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2423928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674" y="1990667"/>
            <a:ext cx="2293559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690" y="1990667"/>
            <a:ext cx="2293560" cy="1247204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07BFAD8-ABBA-462D-8B26-5BE7650EB332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279536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2" y="275360"/>
            <a:ext cx="8916278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62" y="1535519"/>
            <a:ext cx="4376539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62" y="2175318"/>
            <a:ext cx="4376539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845" y="1535519"/>
            <a:ext cx="4378294" cy="639800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845" y="2175318"/>
            <a:ext cx="4378294" cy="395055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9345D6C3-DBDC-4471-AAFA-CE7985BD5831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559747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F768825-1E9B-4E77-8B64-2C0DE36D863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792274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67" y="788766"/>
            <a:ext cx="3258715" cy="64633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11" y="273738"/>
            <a:ext cx="5538235" cy="585213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67" y="1435095"/>
            <a:ext cx="3258715" cy="4690781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FB82736-19E9-4B18-9F64-8C1E4BF890CD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0849554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840" y="5044682"/>
            <a:ext cx="5943600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0840" y="612264"/>
            <a:ext cx="5943600" cy="4115772"/>
          </a:xfrm>
        </p:spPr>
        <p:txBody>
          <a:bodyPr/>
          <a:lstStyle>
            <a:lvl1pPr marL="0" indent="0">
              <a:buNone/>
              <a:defRPr sz="3400"/>
            </a:lvl1pPr>
            <a:lvl2pPr marL="488701" indent="0">
              <a:buNone/>
              <a:defRPr sz="3000"/>
            </a:lvl2pPr>
            <a:lvl3pPr marL="977402" indent="0">
              <a:buNone/>
              <a:defRPr sz="2600"/>
            </a:lvl3pPr>
            <a:lvl4pPr marL="1466103" indent="0">
              <a:buNone/>
              <a:defRPr sz="2100"/>
            </a:lvl4pPr>
            <a:lvl5pPr marL="1954804" indent="0">
              <a:buNone/>
              <a:defRPr sz="2100"/>
            </a:lvl5pPr>
            <a:lvl6pPr marL="2443505" indent="0">
              <a:buNone/>
              <a:defRPr sz="2100"/>
            </a:lvl6pPr>
            <a:lvl7pPr marL="2932206" indent="0">
              <a:buNone/>
              <a:defRPr sz="2100"/>
            </a:lvl7pPr>
            <a:lvl8pPr marL="3420908" indent="0">
              <a:buNone/>
              <a:defRPr sz="2100"/>
            </a:lvl8pPr>
            <a:lvl9pPr marL="3909609" indent="0">
              <a:buNone/>
              <a:defRPr sz="21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840" y="5367835"/>
            <a:ext cx="5943600" cy="805014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CDED2FD-9EB8-47D9-A797-1D027A5A0D48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9250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45440506-C665-496A-9B08-6C38BB10B5B9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1866285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4" descr="LOGO NEU-SIG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15" y="208950"/>
            <a:ext cx="1035348" cy="3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3024" y="234865"/>
            <a:ext cx="615553" cy="3003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13" y="234865"/>
            <a:ext cx="6977193" cy="3003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buClrTx/>
              <a:defRPr sz="1100">
                <a:solidFill>
                  <a:srgbClr val="000000"/>
                </a:solidFill>
                <a:latin typeface="Arial" charset="0"/>
              </a:defRPr>
            </a:lvl1pPr>
            <a:lvl2pPr marL="794139" indent="-305438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700">
                <a:solidFill>
                  <a:schemeClr val="tx1"/>
                </a:solidFill>
                <a:latin typeface="Arial" charset="0"/>
              </a:defRPr>
            </a:lvl2pPr>
            <a:lvl3pPr marL="1221753" indent="-244351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700">
                <a:solidFill>
                  <a:schemeClr val="tx1"/>
                </a:solidFill>
                <a:latin typeface="Arial" charset="0"/>
              </a:defRPr>
            </a:lvl3pPr>
            <a:lvl4pPr marL="1710454" indent="-244351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199155" indent="-244351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687856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6pPr>
            <a:lvl7pPr marL="3176557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665258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8pPr>
            <a:lvl9pPr marL="4153959" indent="-24435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/>
              <a:t>  - </a:t>
            </a:r>
            <a:fld id="{B1668AF6-354D-434F-9991-B46B70FAC0D0}" type="slidenum">
              <a:rPr lang="en-US" altLang="de-DE"/>
              <a:pPr>
                <a:defRPr/>
              </a:pPr>
              <a:t>‹Nr.›</a:t>
            </a:fld>
            <a:r>
              <a:rPr lang="en-US" altLang="de-DE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387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5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1651" y="1138290"/>
            <a:ext cx="8915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49" y="2060586"/>
            <a:ext cx="89154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pic>
        <p:nvPicPr>
          <p:cNvPr id="1028" name="Picture 1024" descr="LOGO NEU-SIG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56" y="255597"/>
            <a:ext cx="936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27"/>
          <p:cNvSpPr txBox="1">
            <a:spLocks noChangeArrowheads="1"/>
          </p:cNvSpPr>
          <p:nvPr/>
        </p:nvSpPr>
        <p:spPr bwMode="auto">
          <a:xfrm>
            <a:off x="4089401" y="6521450"/>
            <a:ext cx="136842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smtClean="0">
              <a:solidFill>
                <a:srgbClr val="000000"/>
              </a:solidFill>
            </a:endParaRPr>
          </a:p>
        </p:txBody>
      </p:sp>
      <p:sp>
        <p:nvSpPr>
          <p:cNvPr id="1032" name="Text Box 1028"/>
          <p:cNvSpPr txBox="1">
            <a:spLocks noChangeArrowheads="1"/>
          </p:cNvSpPr>
          <p:nvPr/>
        </p:nvSpPr>
        <p:spPr bwMode="auto">
          <a:xfrm>
            <a:off x="3440114" y="6524636"/>
            <a:ext cx="2449512" cy="2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AT" sz="1200" b="0" smtClean="0">
                <a:solidFill>
                  <a:srgbClr val="000000"/>
                </a:solidFill>
                <a:latin typeface="Arial" charset="0"/>
              </a:rPr>
              <a:t>- </a:t>
            </a:r>
            <a:fld id="{75A2E74F-C564-4530-B264-3AFA5868A007}" type="slidenum">
              <a:rPr lang="de-AT" sz="1200" b="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de-AT" sz="1200" b="0" smtClean="0">
                <a:solidFill>
                  <a:srgbClr val="000000"/>
                </a:solidFill>
                <a:latin typeface="Arial" charset="0"/>
              </a:rPr>
              <a:t> -</a:t>
            </a:r>
            <a:endParaRPr lang="de-A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7119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6pPr>
      <a:lvl7pPr marL="914239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7pPr>
      <a:lvl8pPr marL="1371359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8pPr>
      <a:lvl9pPr marL="1828479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9pPr>
    </p:titleStyle>
    <p:bodyStyle>
      <a:lvl1pPr marL="342840" indent="-34284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GillAlternateOne" pitchFamily="2" charset="0"/>
        </a:defRPr>
      </a:lvl2pPr>
      <a:lvl3pPr marL="1142799" indent="-22856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GillAlternateOne" pitchFamily="2" charset="0"/>
        </a:defRPr>
      </a:lvl3pPr>
      <a:lvl4pPr marL="1599918" indent="-22856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4pPr>
      <a:lvl5pPr marL="2057038" indent="-22856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5pPr>
      <a:lvl6pPr marL="2514158" indent="-22856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6pPr>
      <a:lvl7pPr marL="2971276" indent="-22856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7pPr>
      <a:lvl8pPr marL="3428396" indent="-22856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8pPr>
      <a:lvl9pPr marL="3885516" indent="-22856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31613" y="234873"/>
            <a:ext cx="952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31613" y="542615"/>
            <a:ext cx="4041366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31617" y="6189080"/>
            <a:ext cx="9449744" cy="540995"/>
            <a:chOff x="75" y="3821"/>
            <a:chExt cx="5385" cy="334"/>
          </a:xfrm>
        </p:grpSpPr>
        <p:sp>
          <p:nvSpPr>
            <p:cNvPr id="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prstClr val="black"/>
                  </a:solidFill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605670" y="1127342"/>
            <a:ext cx="4713466" cy="540994"/>
            <a:chOff x="915" y="696"/>
            <a:chExt cx="2686" cy="334"/>
          </a:xfrm>
        </p:grpSpPr>
        <p:cxnSp>
          <p:nvCxnSpPr>
            <p:cNvPr id="1038" name="AutoShape 249" hidden="1"/>
            <p:cNvCxnSpPr>
              <a:cxnSpLocks noChangeShapeType="1"/>
              <a:stCxn id="1037" idx="4"/>
              <a:endCxn id="10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7" name="AutoShape 250" hidden="1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smtClean="0">
                  <a:solidFill>
                    <a:prstClr val="black"/>
                  </a:solidFill>
                </a:rPr>
                <a:t>Title</a:t>
              </a:r>
            </a:p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b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963989" y="2857253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Working Draft - Last Modified 20.05.2012 21:34:38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9340688" y="4335271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Printed 19.04.2012 16:32:32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0" y="1990667"/>
            <a:ext cx="4755582" cy="1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5" name="doc id"/>
          <p:cNvSpPr>
            <a:spLocks noChangeArrowheads="1"/>
          </p:cNvSpPr>
          <p:nvPr/>
        </p:nvSpPr>
        <p:spPr bwMode="auto">
          <a:xfrm>
            <a:off x="8933837" y="37255"/>
            <a:ext cx="726499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674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674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674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674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6745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551" algn="l" defTabSz="95674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100" algn="l" defTabSz="95674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5652" algn="l" defTabSz="95674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201" algn="l" defTabSz="956745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6745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06955" indent="-205260" algn="l" defTabSz="95674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88551" indent="-279900" algn="l" defTabSz="95674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56491" indent="-166242" algn="l" defTabSz="95674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97286" indent="-139101" algn="l" defTabSz="95674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1285838" indent="-139101" algn="l" defTabSz="95674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1774389" indent="-139101" algn="l" defTabSz="95674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2262937" indent="-139101" algn="l" defTabSz="95674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2751488" indent="-139101" algn="l" defTabSz="956745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1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551" algn="l" defTabSz="9771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100" algn="l" defTabSz="9771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652" algn="l" defTabSz="9771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201" algn="l" defTabSz="9771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753" algn="l" defTabSz="9771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301" algn="l" defTabSz="9771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3" algn="l" defTabSz="9771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403" algn="l" defTabSz="9771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31613" y="234865"/>
            <a:ext cx="952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31613" y="542615"/>
            <a:ext cx="4041366" cy="21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31617" y="6189072"/>
            <a:ext cx="9449744" cy="540995"/>
            <a:chOff x="75" y="3821"/>
            <a:chExt cx="5385" cy="334"/>
          </a:xfrm>
        </p:grpSpPr>
        <p:sp>
          <p:nvSpPr>
            <p:cNvPr id="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prstClr val="black"/>
                  </a:solidFill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605668" y="1127342"/>
            <a:ext cx="4713466" cy="540994"/>
            <a:chOff x="915" y="696"/>
            <a:chExt cx="2686" cy="334"/>
          </a:xfrm>
        </p:grpSpPr>
        <p:cxnSp>
          <p:nvCxnSpPr>
            <p:cNvPr id="1038" name="AutoShape 249" hidden="1"/>
            <p:cNvCxnSpPr>
              <a:cxnSpLocks noChangeShapeType="1"/>
              <a:stCxn id="1037" idx="4"/>
              <a:endCxn id="10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7" name="AutoShape 250" hidden="1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smtClean="0">
                  <a:solidFill>
                    <a:prstClr val="black"/>
                  </a:solidFill>
                </a:rPr>
                <a:t>Title</a:t>
              </a:r>
            </a:p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b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963978" y="2857246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Working Draft - Last Modified 20.05.2012 21:34:38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9340684" y="4335264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Printed 19.04.2012 16:32:32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5" name="doc id"/>
          <p:cNvSpPr>
            <a:spLocks noChangeArrowheads="1"/>
          </p:cNvSpPr>
          <p:nvPr/>
        </p:nvSpPr>
        <p:spPr bwMode="auto">
          <a:xfrm>
            <a:off x="8933826" y="37255"/>
            <a:ext cx="726499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88701" indent="-279986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56693" indent="-166294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97533" indent="-139144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1286234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1774935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2263636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2752337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1138238"/>
            <a:ext cx="8915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2060575"/>
            <a:ext cx="89154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pic>
        <p:nvPicPr>
          <p:cNvPr id="1028" name="Picture 1024" descr="LOGO NEU-SIG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255588"/>
            <a:ext cx="936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27"/>
          <p:cNvSpPr txBox="1">
            <a:spLocks noChangeArrowheads="1"/>
          </p:cNvSpPr>
          <p:nvPr/>
        </p:nvSpPr>
        <p:spPr bwMode="auto">
          <a:xfrm>
            <a:off x="4089400" y="652145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smtClean="0">
              <a:solidFill>
                <a:srgbClr val="000000"/>
              </a:solidFill>
            </a:endParaRPr>
          </a:p>
        </p:txBody>
      </p:sp>
      <p:sp>
        <p:nvSpPr>
          <p:cNvPr id="1032" name="Text Box 1028"/>
          <p:cNvSpPr txBox="1">
            <a:spLocks noChangeArrowheads="1"/>
          </p:cNvSpPr>
          <p:nvPr/>
        </p:nvSpPr>
        <p:spPr bwMode="auto">
          <a:xfrm>
            <a:off x="3440113" y="6524625"/>
            <a:ext cx="2449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AT" sz="1200" b="0" smtClean="0">
                <a:solidFill>
                  <a:srgbClr val="000000"/>
                </a:solidFill>
                <a:latin typeface="Arial" charset="0"/>
              </a:rPr>
              <a:t>- </a:t>
            </a:r>
            <a:fld id="{75A2E74F-C564-4530-B264-3AFA5868A007}" type="slidenum">
              <a:rPr lang="de-AT" sz="1200" b="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r>
              <a:rPr lang="de-AT" sz="1200" b="0" smtClean="0">
                <a:solidFill>
                  <a:srgbClr val="000000"/>
                </a:solidFill>
                <a:latin typeface="Arial" charset="0"/>
              </a:rPr>
              <a:t> -</a:t>
            </a:r>
            <a:endParaRPr lang="de-A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6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72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GillAlternateOne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GillAlternateOne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1651" y="1138266"/>
            <a:ext cx="8915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49" y="2060586"/>
            <a:ext cx="89154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pic>
        <p:nvPicPr>
          <p:cNvPr id="1028" name="Picture 1024" descr="LOGO NEU-SIG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44" y="255597"/>
            <a:ext cx="936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27"/>
          <p:cNvSpPr txBox="1">
            <a:spLocks noChangeArrowheads="1"/>
          </p:cNvSpPr>
          <p:nvPr/>
        </p:nvSpPr>
        <p:spPr bwMode="auto">
          <a:xfrm>
            <a:off x="4089401" y="6521450"/>
            <a:ext cx="136842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7038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6pPr>
      <a:lvl7pPr marL="914078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7pPr>
      <a:lvl8pPr marL="1371115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8pPr>
      <a:lvl9pPr marL="1828157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9pPr>
    </p:titleStyle>
    <p:bodyStyle>
      <a:lvl1pPr marL="342780" indent="-34278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49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GillAlternateOne" pitchFamily="2" charset="0"/>
        </a:defRPr>
      </a:lvl2pPr>
      <a:lvl3pPr marL="1142597" indent="-22852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GillAlternateOne" pitchFamily="2" charset="0"/>
        </a:defRPr>
      </a:lvl3pPr>
      <a:lvl4pPr marL="1599636" indent="-22852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4pPr>
      <a:lvl5pPr marL="2056676" indent="-22852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5pPr>
      <a:lvl6pPr marL="2513714" indent="-22852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6pPr>
      <a:lvl7pPr marL="2970753" indent="-22852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7pPr>
      <a:lvl8pPr marL="3427791" indent="-22852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8pPr>
      <a:lvl9pPr marL="3884832" indent="-22852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9pPr>
    </p:bodyStyle>
    <p:otherStyle>
      <a:defPPr>
        <a:defRPr lang="de-DE"/>
      </a:defPPr>
      <a:lvl1pPr marL="0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5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7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4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1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6841AD-DB7C-4F70-B7A5-D9284D1AF2D8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78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1651" y="1138304"/>
            <a:ext cx="8915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49" y="2060586"/>
            <a:ext cx="89154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pic>
        <p:nvPicPr>
          <p:cNvPr id="1028" name="Picture 1024" descr="LOGO NEU-SIG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64" y="255597"/>
            <a:ext cx="936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27"/>
          <p:cNvSpPr txBox="1">
            <a:spLocks noChangeArrowheads="1"/>
          </p:cNvSpPr>
          <p:nvPr/>
        </p:nvSpPr>
        <p:spPr bwMode="auto">
          <a:xfrm>
            <a:off x="4089401" y="6521450"/>
            <a:ext cx="136842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7119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6pPr>
      <a:lvl7pPr marL="914239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7pPr>
      <a:lvl8pPr marL="1371359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8pPr>
      <a:lvl9pPr marL="1828479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9pPr>
    </p:titleStyle>
    <p:bodyStyle>
      <a:lvl1pPr marL="342840" indent="-34284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820" indent="-2857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GillAlternateOne" pitchFamily="2" charset="0"/>
        </a:defRPr>
      </a:lvl2pPr>
      <a:lvl3pPr marL="1142799" indent="-22856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GillAlternateOne" pitchFamily="2" charset="0"/>
        </a:defRPr>
      </a:lvl3pPr>
      <a:lvl4pPr marL="1599918" indent="-22856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4pPr>
      <a:lvl5pPr marL="2057038" indent="-22856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5pPr>
      <a:lvl6pPr marL="2514158" indent="-22856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6pPr>
      <a:lvl7pPr marL="2971276" indent="-22856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7pPr>
      <a:lvl8pPr marL="3428396" indent="-22856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8pPr>
      <a:lvl9pPr marL="3885516" indent="-22856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1651" y="1138276"/>
            <a:ext cx="8915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5" rIns="91392" bIns="4569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49" y="2060586"/>
            <a:ext cx="89154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5" rIns="91392" bIns="4569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pic>
        <p:nvPicPr>
          <p:cNvPr id="1028" name="Picture 1024" descr="LOGO NEU-SIG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55" y="255597"/>
            <a:ext cx="936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27"/>
          <p:cNvSpPr txBox="1">
            <a:spLocks noChangeArrowheads="1"/>
          </p:cNvSpPr>
          <p:nvPr/>
        </p:nvSpPr>
        <p:spPr bwMode="auto">
          <a:xfrm>
            <a:off x="4089401" y="6521450"/>
            <a:ext cx="136842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5" rIns="91392" bIns="45695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9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6958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6pPr>
      <a:lvl7pPr marL="913918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7pPr>
      <a:lvl8pPr marL="1370875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8pPr>
      <a:lvl9pPr marL="1827834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9pPr>
    </p:titleStyle>
    <p:bodyStyle>
      <a:lvl1pPr marL="342720" indent="-34272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559" indent="-285598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GillAlternateOne" pitchFamily="2" charset="0"/>
        </a:defRPr>
      </a:lvl2pPr>
      <a:lvl3pPr marL="1142395" indent="-228478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GillAlternateOne" pitchFamily="2" charset="0"/>
        </a:defRPr>
      </a:lvl3pPr>
      <a:lvl4pPr marL="1599353" indent="-228478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4pPr>
      <a:lvl5pPr marL="2056312" indent="-228478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5pPr>
      <a:lvl6pPr marL="2513273" indent="-228478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6pPr>
      <a:lvl7pPr marL="2970229" indent="-228478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7pPr>
      <a:lvl8pPr marL="3427186" indent="-228478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8pPr>
      <a:lvl9pPr marL="3884146" indent="-228478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9pPr>
    </p:bodyStyle>
    <p:otherStyle>
      <a:defPPr>
        <a:defRPr lang="de-DE"/>
      </a:defPPr>
      <a:lvl1pPr marL="0" algn="l" defTabSz="913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8" algn="l" defTabSz="913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8" algn="l" defTabSz="913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5" algn="l" defTabSz="913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1" algn="l" defTabSz="913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8" algn="l" defTabSz="913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7" algn="l" defTabSz="913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31613" y="234878"/>
            <a:ext cx="952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31613" y="542615"/>
            <a:ext cx="4041366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31617" y="6189084"/>
            <a:ext cx="9449744" cy="540995"/>
            <a:chOff x="75" y="3821"/>
            <a:chExt cx="5385" cy="334"/>
          </a:xfrm>
        </p:grpSpPr>
        <p:sp>
          <p:nvSpPr>
            <p:cNvPr id="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prstClr val="black"/>
                  </a:solidFill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605670" y="1127342"/>
            <a:ext cx="4713466" cy="540994"/>
            <a:chOff x="915" y="696"/>
            <a:chExt cx="2686" cy="334"/>
          </a:xfrm>
        </p:grpSpPr>
        <p:cxnSp>
          <p:nvCxnSpPr>
            <p:cNvPr id="1038" name="AutoShape 249" hidden="1"/>
            <p:cNvCxnSpPr>
              <a:cxnSpLocks noChangeShapeType="1"/>
              <a:stCxn id="1037" idx="4"/>
              <a:endCxn id="10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7" name="AutoShape 250" hidden="1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smtClean="0">
                  <a:solidFill>
                    <a:prstClr val="black"/>
                  </a:solidFill>
                </a:rPr>
                <a:t>Title</a:t>
              </a:r>
            </a:p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b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02926" y="6582649"/>
            <a:ext cx="507145" cy="13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r>
              <a:rPr lang="en-US"/>
              <a:t>  - </a:t>
            </a:r>
            <a:fld id="{87424F26-EBBC-4B16-BCD9-CF6A553ED7F5}" type="slidenum">
              <a:rPr lang="en-US"/>
              <a:pPr algn="l">
                <a:spcBef>
                  <a:spcPct val="0"/>
                </a:spcBef>
                <a:defRPr/>
              </a:pPr>
              <a:t>‹Nr.›</a:t>
            </a:fld>
            <a:r>
              <a:rPr lang="en-US"/>
              <a:t> - </a:t>
            </a:r>
          </a:p>
        </p:txBody>
      </p: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963995" y="2857257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Working Draft - Last Modified 20.05.2012 21:34:38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9340693" y="4335275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Printed 19.04.2012 16:32:32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0" y="1990667"/>
            <a:ext cx="4755582" cy="1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5" name="doc id"/>
          <p:cNvSpPr>
            <a:spLocks noChangeArrowheads="1"/>
          </p:cNvSpPr>
          <p:nvPr/>
        </p:nvSpPr>
        <p:spPr bwMode="auto">
          <a:xfrm>
            <a:off x="8933837" y="37255"/>
            <a:ext cx="726499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sp>
        <p:nvSpPr>
          <p:cNvPr id="16" name="Text Box 1025"/>
          <p:cNvSpPr txBox="1">
            <a:spLocks noChangeArrowheads="1"/>
          </p:cNvSpPr>
          <p:nvPr userDrawn="1"/>
        </p:nvSpPr>
        <p:spPr bwMode="auto">
          <a:xfrm>
            <a:off x="287808" y="6475750"/>
            <a:ext cx="2004013" cy="32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93" tIns="48847" rIns="97693" bIns="48847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de-AT" sz="1500" b="0" dirty="0">
                <a:solidFill>
                  <a:srgbClr val="5F5F5F"/>
                </a:solidFill>
                <a:latin typeface="Arial" charset="0"/>
              </a:rPr>
              <a:t>www.oenb.at</a:t>
            </a:r>
          </a:p>
        </p:txBody>
      </p:sp>
      <p:sp>
        <p:nvSpPr>
          <p:cNvPr id="17" name="Text Box 1026"/>
          <p:cNvSpPr txBox="1">
            <a:spLocks noChangeArrowheads="1"/>
          </p:cNvSpPr>
          <p:nvPr userDrawn="1"/>
        </p:nvSpPr>
        <p:spPr bwMode="auto">
          <a:xfrm>
            <a:off x="6936842" y="6475750"/>
            <a:ext cx="2846331" cy="32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93" tIns="48847" rIns="97693" bIns="48847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r>
              <a:rPr lang="de-AT" sz="1500" b="0" dirty="0">
                <a:solidFill>
                  <a:srgbClr val="5F5F5F"/>
                </a:solidFill>
                <a:latin typeface="Arial" charset="0"/>
              </a:rPr>
              <a:t>oenb.info@oenb.at</a:t>
            </a:r>
          </a:p>
        </p:txBody>
      </p:sp>
    </p:spTree>
    <p:extLst>
      <p:ext uri="{BB962C8B-B14F-4D97-AF65-F5344CB8AC3E}">
        <p14:creationId xmlns:p14="http://schemas.microsoft.com/office/powerpoint/2010/main" val="210132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465" algn="l" defTabSz="956576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6928" algn="l" defTabSz="956576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5395" algn="l" defTabSz="956576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3857" algn="l" defTabSz="956576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06918" indent="-205223"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88465" indent="-279850"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56375" indent="-166212"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97146" indent="-139076"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1285611" indent="-139076" algn="l" defTabSz="95657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1774077" indent="-139076" algn="l" defTabSz="95657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2262538" indent="-139076" algn="l" defTabSz="95657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2751003" indent="-139076" algn="l" defTabSz="95657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465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928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395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857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321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784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250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7715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31613" y="234870"/>
            <a:ext cx="952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31613" y="542615"/>
            <a:ext cx="4041366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31617" y="6189076"/>
            <a:ext cx="9449744" cy="540995"/>
            <a:chOff x="75" y="3821"/>
            <a:chExt cx="5385" cy="334"/>
          </a:xfrm>
        </p:grpSpPr>
        <p:sp>
          <p:nvSpPr>
            <p:cNvPr id="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prstClr val="black"/>
                  </a:solidFill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605670" y="1127342"/>
            <a:ext cx="4713466" cy="540994"/>
            <a:chOff x="915" y="696"/>
            <a:chExt cx="2686" cy="334"/>
          </a:xfrm>
        </p:grpSpPr>
        <p:cxnSp>
          <p:nvCxnSpPr>
            <p:cNvPr id="1038" name="AutoShape 249" hidden="1"/>
            <p:cNvCxnSpPr>
              <a:cxnSpLocks noChangeShapeType="1"/>
              <a:stCxn id="1037" idx="4"/>
              <a:endCxn id="10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7" name="AutoShape 250" hidden="1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smtClean="0">
                  <a:solidFill>
                    <a:prstClr val="black"/>
                  </a:solidFill>
                </a:rPr>
                <a:t>Title</a:t>
              </a:r>
            </a:p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b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02922" y="6582648"/>
            <a:ext cx="507145" cy="13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r>
              <a:rPr lang="en-US"/>
              <a:t>  - </a:t>
            </a:r>
            <a:fld id="{87424F26-EBBC-4B16-BCD9-CF6A553ED7F5}" type="slidenum">
              <a:rPr lang="en-US"/>
              <a:pPr algn="l">
                <a:spcBef>
                  <a:spcPct val="0"/>
                </a:spcBef>
                <a:defRPr/>
              </a:pPr>
              <a:t>‹Nr.›</a:t>
            </a:fld>
            <a:r>
              <a:rPr lang="en-US"/>
              <a:t> - </a:t>
            </a:r>
          </a:p>
        </p:txBody>
      </p: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963984" y="285725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Working Draft - Last Modified 20.05.2012 21:34:38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9340684" y="4335268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Printed 19.04.2012 16:32:32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0" y="1990667"/>
            <a:ext cx="4755582" cy="1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5" name="doc id"/>
          <p:cNvSpPr>
            <a:spLocks noChangeArrowheads="1"/>
          </p:cNvSpPr>
          <p:nvPr/>
        </p:nvSpPr>
        <p:spPr bwMode="auto">
          <a:xfrm>
            <a:off x="8933836" y="37255"/>
            <a:ext cx="726499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sp>
        <p:nvSpPr>
          <p:cNvPr id="16" name="Text Box 1025"/>
          <p:cNvSpPr txBox="1">
            <a:spLocks noChangeArrowheads="1"/>
          </p:cNvSpPr>
          <p:nvPr userDrawn="1"/>
        </p:nvSpPr>
        <p:spPr bwMode="auto">
          <a:xfrm>
            <a:off x="287800" y="6475763"/>
            <a:ext cx="2004013" cy="32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723" tIns="48862" rIns="97723" bIns="48862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de-AT" sz="1500" b="0" dirty="0">
                <a:solidFill>
                  <a:srgbClr val="5F5F5F"/>
                </a:solidFill>
                <a:latin typeface="Arial" charset="0"/>
              </a:rPr>
              <a:t>www.oenb.at</a:t>
            </a:r>
          </a:p>
        </p:txBody>
      </p:sp>
      <p:sp>
        <p:nvSpPr>
          <p:cNvPr id="17" name="Text Box 1026"/>
          <p:cNvSpPr txBox="1">
            <a:spLocks noChangeArrowheads="1"/>
          </p:cNvSpPr>
          <p:nvPr userDrawn="1"/>
        </p:nvSpPr>
        <p:spPr bwMode="auto">
          <a:xfrm>
            <a:off x="6936832" y="6475763"/>
            <a:ext cx="2846331" cy="32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723" tIns="48862" rIns="97723" bIns="48862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r>
              <a:rPr lang="de-AT" sz="1500" b="0" dirty="0">
                <a:solidFill>
                  <a:srgbClr val="5F5F5F"/>
                </a:solidFill>
                <a:latin typeface="Arial" charset="0"/>
              </a:rPr>
              <a:t>oenb.info@oenb.at</a:t>
            </a:r>
          </a:p>
        </p:txBody>
      </p:sp>
    </p:spTree>
    <p:extLst>
      <p:ext uri="{BB962C8B-B14F-4D97-AF65-F5344CB8AC3E}">
        <p14:creationId xmlns:p14="http://schemas.microsoft.com/office/powerpoint/2010/main" val="5807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616" algn="l" defTabSz="956871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230" algn="l" defTabSz="956871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5846" algn="l" defTabSz="956871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460" algn="l" defTabSz="956871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06982" indent="-205287"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88616" indent="-279936"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56577" indent="-166264"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97392" indent="-139119"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1286007" indent="-139119" algn="l" defTabSz="95687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1774623" indent="-139119" algn="l" defTabSz="95687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2263236" indent="-139119" algn="l" defTabSz="95687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2751852" indent="-139119" algn="l" defTabSz="95687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16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30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46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60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75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89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305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919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31613" y="234878"/>
            <a:ext cx="952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31613" y="542615"/>
            <a:ext cx="4041366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31617" y="6189084"/>
            <a:ext cx="9449744" cy="540995"/>
            <a:chOff x="75" y="3821"/>
            <a:chExt cx="5385" cy="334"/>
          </a:xfrm>
        </p:grpSpPr>
        <p:sp>
          <p:nvSpPr>
            <p:cNvPr id="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prstClr val="black"/>
                  </a:solidFill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605670" y="1127342"/>
            <a:ext cx="4713466" cy="540994"/>
            <a:chOff x="915" y="696"/>
            <a:chExt cx="2686" cy="334"/>
          </a:xfrm>
        </p:grpSpPr>
        <p:cxnSp>
          <p:nvCxnSpPr>
            <p:cNvPr id="1038" name="AutoShape 249" hidden="1"/>
            <p:cNvCxnSpPr>
              <a:cxnSpLocks noChangeShapeType="1"/>
              <a:stCxn id="1037" idx="4"/>
              <a:endCxn id="10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7" name="AutoShape 250" hidden="1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smtClean="0">
                  <a:solidFill>
                    <a:prstClr val="black"/>
                  </a:solidFill>
                </a:rPr>
                <a:t>Title</a:t>
              </a:r>
            </a:p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b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963995" y="2857257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Working Draft - Last Modified 20.05.2012 21:34:38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9340693" y="4335275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Printed 19.04.2012 16:32:32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0" y="1990667"/>
            <a:ext cx="4755582" cy="1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5" name="doc id"/>
          <p:cNvSpPr>
            <a:spLocks noChangeArrowheads="1"/>
          </p:cNvSpPr>
          <p:nvPr/>
        </p:nvSpPr>
        <p:spPr bwMode="auto">
          <a:xfrm>
            <a:off x="8933837" y="37255"/>
            <a:ext cx="726499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6576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465" algn="l" defTabSz="956576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6928" algn="l" defTabSz="956576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5395" algn="l" defTabSz="956576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3857" algn="l" defTabSz="956576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06918" indent="-205223"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88465" indent="-279850"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56375" indent="-166212"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97146" indent="-139076" algn="l" defTabSz="95657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1285611" indent="-139076" algn="l" defTabSz="95657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1774077" indent="-139076" algn="l" defTabSz="95657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2262538" indent="-139076" algn="l" defTabSz="95657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2751003" indent="-139076" algn="l" defTabSz="95657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465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928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395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857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321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784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250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7715" algn="l" defTabSz="9769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31613" y="234870"/>
            <a:ext cx="952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31613" y="542615"/>
            <a:ext cx="4041366" cy="2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31617" y="6189076"/>
            <a:ext cx="9449744" cy="540995"/>
            <a:chOff x="75" y="3821"/>
            <a:chExt cx="5385" cy="334"/>
          </a:xfrm>
        </p:grpSpPr>
        <p:sp>
          <p:nvSpPr>
            <p:cNvPr id="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prstClr val="black"/>
                  </a:solidFill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605670" y="1127342"/>
            <a:ext cx="4713466" cy="540994"/>
            <a:chOff x="915" y="696"/>
            <a:chExt cx="2686" cy="334"/>
          </a:xfrm>
        </p:grpSpPr>
        <p:cxnSp>
          <p:nvCxnSpPr>
            <p:cNvPr id="1038" name="AutoShape 249" hidden="1"/>
            <p:cNvCxnSpPr>
              <a:cxnSpLocks noChangeShapeType="1"/>
              <a:stCxn id="1037" idx="4"/>
              <a:endCxn id="10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7" name="AutoShape 250" hidden="1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smtClean="0">
                  <a:solidFill>
                    <a:prstClr val="black"/>
                  </a:solidFill>
                </a:rPr>
                <a:t>Title</a:t>
              </a:r>
            </a:p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b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963984" y="2857250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Working Draft - Last Modified 20.05.2012 21:34:38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9340684" y="4335268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Printed 19.04.2012 16:32:32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0" y="1990667"/>
            <a:ext cx="4755582" cy="1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5" name="doc id"/>
          <p:cNvSpPr>
            <a:spLocks noChangeArrowheads="1"/>
          </p:cNvSpPr>
          <p:nvPr/>
        </p:nvSpPr>
        <p:spPr bwMode="auto">
          <a:xfrm>
            <a:off x="8933836" y="37255"/>
            <a:ext cx="726499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6871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616" algn="l" defTabSz="956871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230" algn="l" defTabSz="956871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5846" algn="l" defTabSz="956871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460" algn="l" defTabSz="956871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06982" indent="-205287"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88616" indent="-279936"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56577" indent="-166264"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97392" indent="-139119" algn="l" defTabSz="956871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1286007" indent="-139119" algn="l" defTabSz="95687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1774623" indent="-139119" algn="l" defTabSz="95687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2263236" indent="-139119" algn="l" defTabSz="95687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2751852" indent="-139119" algn="l" defTabSz="95687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16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30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46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60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75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89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305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919" algn="l" defTabSz="9772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31613" y="234865"/>
            <a:ext cx="95269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31613" y="27537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28" name="McK 3. Unit of measure" hidden="1"/>
          <p:cNvSpPr txBox="1">
            <a:spLocks noChangeArrowheads="1"/>
          </p:cNvSpPr>
          <p:nvPr/>
        </p:nvSpPr>
        <p:spPr bwMode="auto">
          <a:xfrm>
            <a:off x="131613" y="542615"/>
            <a:ext cx="4041366" cy="21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b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31617" y="6189064"/>
            <a:ext cx="9449744" cy="540995"/>
            <a:chOff x="75" y="3821"/>
            <a:chExt cx="5385" cy="334"/>
          </a:xfrm>
        </p:grpSpPr>
        <p:sp>
          <p:nvSpPr>
            <p:cNvPr id="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1"/>
              <a:ext cx="538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prstClr val="black"/>
                  </a:solidFill>
                </a:rPr>
                <a:t>1 Footnote</a:t>
              </a:r>
            </a:p>
          </p:txBody>
        </p:sp>
        <p:sp>
          <p:nvSpPr>
            <p:cNvPr id="103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0"/>
              <a:ext cx="432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1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605668" y="1127342"/>
            <a:ext cx="4713466" cy="540994"/>
            <a:chOff x="915" y="696"/>
            <a:chExt cx="2686" cy="334"/>
          </a:xfrm>
        </p:grpSpPr>
        <p:cxnSp>
          <p:nvCxnSpPr>
            <p:cNvPr id="1038" name="AutoShape 249" hidden="1"/>
            <p:cNvCxnSpPr>
              <a:cxnSpLocks noChangeShapeType="1"/>
              <a:stCxn id="1037" idx="4"/>
              <a:endCxn id="103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7" name="AutoShape 250" hidden="1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smtClean="0">
                  <a:solidFill>
                    <a:prstClr val="black"/>
                  </a:solidFill>
                </a:rPr>
                <a:t>Title</a:t>
              </a:r>
            </a:p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altLang="de-DE" sz="1700" b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02913" y="6582644"/>
            <a:ext cx="507145" cy="13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>
              <a:spcBef>
                <a:spcPct val="0"/>
              </a:spcBef>
              <a:defRPr/>
            </a:pPr>
            <a:r>
              <a:rPr lang="en-US"/>
              <a:t>  - </a:t>
            </a:r>
            <a:fld id="{87424F26-EBBC-4B16-BCD9-CF6A553ED7F5}" type="slidenum">
              <a:rPr lang="en-US"/>
              <a:pPr algn="l">
                <a:spcBef>
                  <a:spcPct val="0"/>
                </a:spcBef>
                <a:defRPr/>
              </a:pPr>
              <a:t>‹Nr.›</a:t>
            </a:fld>
            <a:r>
              <a:rPr lang="en-US"/>
              <a:t> - </a:t>
            </a:r>
          </a:p>
        </p:txBody>
      </p:sp>
      <p:sp>
        <p:nvSpPr>
          <p:cNvPr id="1032" name="Working Draft" hidden="1"/>
          <p:cNvSpPr txBox="1">
            <a:spLocks noChangeArrowheads="1"/>
          </p:cNvSpPr>
          <p:nvPr/>
        </p:nvSpPr>
        <p:spPr bwMode="auto">
          <a:xfrm rot="5400000">
            <a:off x="8963974" y="2857238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Working Draft - Last Modified 20.05.2012 21:34:38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3" name="Printed" hidden="1"/>
          <p:cNvSpPr txBox="1">
            <a:spLocks noChangeArrowheads="1"/>
          </p:cNvSpPr>
          <p:nvPr/>
        </p:nvSpPr>
        <p:spPr bwMode="auto">
          <a:xfrm rot="5400000">
            <a:off x="9340680" y="4335256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en-US" altLang="de-DE" sz="600" b="0" smtClean="0">
                <a:solidFill>
                  <a:prstClr val="black"/>
                </a:solidFill>
              </a:rPr>
              <a:t>Printed 19.04.2012 16:32:32</a:t>
            </a:r>
            <a:endParaRPr lang="en-US" altLang="de-DE" sz="1700" b="0" smtClean="0">
              <a:solidFill>
                <a:prstClr val="black"/>
              </a:solidFill>
            </a:endParaRPr>
          </a:p>
        </p:txBody>
      </p:sp>
      <p:sp>
        <p:nvSpPr>
          <p:cNvPr id="103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68" y="1990667"/>
            <a:ext cx="4755582" cy="12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5" name="doc id"/>
          <p:cNvSpPr>
            <a:spLocks noChangeArrowheads="1"/>
          </p:cNvSpPr>
          <p:nvPr/>
        </p:nvSpPr>
        <p:spPr bwMode="auto">
          <a:xfrm>
            <a:off x="8933826" y="37255"/>
            <a:ext cx="726499" cy="1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lang="de-DE" altLang="de-DE" smtClean="0">
              <a:solidFill>
                <a:prstClr val="black"/>
              </a:solidFill>
            </a:endParaRPr>
          </a:p>
        </p:txBody>
      </p:sp>
      <p:sp>
        <p:nvSpPr>
          <p:cNvPr id="16" name="Text Box 1025"/>
          <p:cNvSpPr txBox="1">
            <a:spLocks noChangeArrowheads="1"/>
          </p:cNvSpPr>
          <p:nvPr userDrawn="1"/>
        </p:nvSpPr>
        <p:spPr bwMode="auto">
          <a:xfrm>
            <a:off x="287795" y="6475752"/>
            <a:ext cx="2004013" cy="3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740" tIns="48870" rIns="97740" bIns="4887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lang="de-AT" sz="1500" b="0" dirty="0">
                <a:solidFill>
                  <a:srgbClr val="5F5F5F"/>
                </a:solidFill>
                <a:latin typeface="Arial" charset="0"/>
              </a:rPr>
              <a:t>www.oenb.at</a:t>
            </a:r>
          </a:p>
        </p:txBody>
      </p:sp>
      <p:sp>
        <p:nvSpPr>
          <p:cNvPr id="17" name="Text Box 1026"/>
          <p:cNvSpPr txBox="1">
            <a:spLocks noChangeArrowheads="1"/>
          </p:cNvSpPr>
          <p:nvPr userDrawn="1"/>
        </p:nvSpPr>
        <p:spPr bwMode="auto">
          <a:xfrm>
            <a:off x="6936832" y="6475752"/>
            <a:ext cx="2846331" cy="32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740" tIns="48870" rIns="97740" bIns="4887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r>
              <a:rPr lang="de-AT" sz="1500" b="0" dirty="0">
                <a:solidFill>
                  <a:srgbClr val="5F5F5F"/>
                </a:solidFill>
                <a:latin typeface="Arial" charset="0"/>
              </a:rPr>
              <a:t>oenb.info@oenb.at</a:t>
            </a:r>
          </a:p>
        </p:txBody>
      </p:sp>
    </p:spTree>
    <p:extLst>
      <p:ext uri="{BB962C8B-B14F-4D97-AF65-F5344CB8AC3E}">
        <p14:creationId xmlns:p14="http://schemas.microsoft.com/office/powerpoint/2010/main" val="13667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88701" indent="-279986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56693" indent="-166294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797533" indent="-139144" algn="l" defTabSz="95704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1286234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1774935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2263636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2752337" indent="-139144" algn="l" defTabSz="95704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1651" y="1138276"/>
            <a:ext cx="8915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49" y="2060586"/>
            <a:ext cx="89154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smtClean="0"/>
          </a:p>
        </p:txBody>
      </p:sp>
      <p:pic>
        <p:nvPicPr>
          <p:cNvPr id="1028" name="Picture 1024" descr="LOGO NEU-SIG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50" y="255597"/>
            <a:ext cx="936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27"/>
          <p:cNvSpPr txBox="1">
            <a:spLocks noChangeArrowheads="1"/>
          </p:cNvSpPr>
          <p:nvPr/>
        </p:nvSpPr>
        <p:spPr bwMode="auto">
          <a:xfrm>
            <a:off x="4089401" y="6521450"/>
            <a:ext cx="136842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A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7038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6pPr>
      <a:lvl7pPr marL="914078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7pPr>
      <a:lvl8pPr marL="1371115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8pPr>
      <a:lvl9pPr marL="1828157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9pPr>
    </p:titleStyle>
    <p:bodyStyle>
      <a:lvl1pPr marL="342780" indent="-34278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49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GillAlternateOne" pitchFamily="2" charset="0"/>
        </a:defRPr>
      </a:lvl2pPr>
      <a:lvl3pPr marL="1142597" indent="-22852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GillAlternateOne" pitchFamily="2" charset="0"/>
        </a:defRPr>
      </a:lvl3pPr>
      <a:lvl4pPr marL="1599636" indent="-22852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4pPr>
      <a:lvl5pPr marL="2056676" indent="-22852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5pPr>
      <a:lvl6pPr marL="2513714" indent="-22852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6pPr>
      <a:lvl7pPr marL="2970753" indent="-22852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7pPr>
      <a:lvl8pPr marL="3427791" indent="-22852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8pPr>
      <a:lvl9pPr marL="3884832" indent="-22852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9pPr>
    </p:bodyStyle>
    <p:otherStyle>
      <a:defPPr>
        <a:defRPr lang="de-DE"/>
      </a:defPPr>
      <a:lvl1pPr marL="0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5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7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4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1" algn="l" defTabSz="914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5"/>
          <p:cNvSpPr txBox="1">
            <a:spLocks noChangeArrowheads="1"/>
          </p:cNvSpPr>
          <p:nvPr/>
        </p:nvSpPr>
        <p:spPr bwMode="auto">
          <a:xfrm>
            <a:off x="712926" y="1700808"/>
            <a:ext cx="850294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l" fontAlgn="auto">
              <a:spcBef>
                <a:spcPct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the Paper </a:t>
            </a:r>
          </a:p>
          <a:p>
            <a:pPr algn="l" fontAlgn="auto">
              <a:spcBef>
                <a:spcPct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“Monetary Normalizations and Consumer Credit: Evidence from Fed </a:t>
            </a:r>
            <a:r>
              <a:rPr lang="en-GB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Liftoff</a:t>
            </a: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Online Lending” by </a:t>
            </a:r>
            <a:r>
              <a:rPr lang="en-GB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Bertsch</a:t>
            </a:r>
            <a:r>
              <a:rPr lang="en-GB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Hull and Zhang</a:t>
            </a:r>
            <a:endParaRPr lang="en-GB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Teresa Valderrama </a:t>
            </a:r>
            <a:br>
              <a:rPr lang="en-GB" sz="24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Oesterreichische Nationalbank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000" b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000" b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lang="en-US" sz="2000" b="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Workshop of the ESCB Research Cluster 1 on Monetary Economics, </a:t>
            </a:r>
            <a:endParaRPr lang="en-US" sz="2000" b="0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</a:t>
            </a:r>
            <a:r>
              <a:rPr lang="en-US" sz="2000" b="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España, </a:t>
            </a:r>
            <a:r>
              <a:rPr lang="en-US" sz="2000" b="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Madrid, 9 </a:t>
            </a:r>
            <a:r>
              <a:rPr lang="en-US" sz="2000" b="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10 October 2017 </a:t>
            </a:r>
            <a:endParaRPr lang="en-GB" sz="2000" b="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527" y="476672"/>
            <a:ext cx="8641829" cy="706437"/>
          </a:xfrm>
          <a:noFill/>
        </p:spPr>
        <p:txBody>
          <a:bodyPr/>
          <a:lstStyle/>
          <a:p>
            <a:r>
              <a:rPr lang="en-GB" dirty="0" smtClean="0"/>
              <a:t>Summary </a:t>
            </a:r>
            <a:endParaRPr lang="en-GB" dirty="0"/>
          </a:p>
        </p:txBody>
      </p:sp>
      <p:sp>
        <p:nvSpPr>
          <p:cNvPr id="6" name="Inhaltsplatzhalter 5"/>
          <p:cNvSpPr txBox="1">
            <a:spLocks/>
          </p:cNvSpPr>
          <p:nvPr/>
        </p:nvSpPr>
        <p:spPr>
          <a:xfrm>
            <a:off x="416843" y="1484784"/>
            <a:ext cx="8424589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Effect of US monetary normalization on the P2P market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Kind of “sub-prime” market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Unique data set that allows identification of supply and demand</a:t>
            </a:r>
          </a:p>
          <a:p>
            <a:pPr marL="168275" indent="0">
              <a:spcBef>
                <a:spcPts val="200"/>
              </a:spcBef>
              <a:spcAft>
                <a:spcPts val="600"/>
              </a:spcAft>
            </a:pPr>
            <a:r>
              <a:rPr lang="en-US" u="sng" dirty="0" smtClean="0">
                <a:latin typeface="+mj-lt"/>
              </a:rPr>
              <a:t>Results</a:t>
            </a:r>
            <a:r>
              <a:rPr lang="en-US" sz="2400" dirty="0" smtClean="0">
                <a:latin typeface="+mj-lt"/>
              </a:rPr>
              <a:t>: </a:t>
            </a:r>
          </a:p>
          <a:p>
            <a:pPr marL="511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Effect of liftoff counterintuitive: </a:t>
            </a:r>
            <a:r>
              <a:rPr lang="en-US" dirty="0">
                <a:latin typeface="+mj-lt"/>
              </a:rPr>
              <a:t>supply of lending increases </a:t>
            </a:r>
            <a:r>
              <a:rPr lang="en-US" dirty="0" smtClean="0">
                <a:latin typeface="+mj-lt"/>
              </a:rPr>
              <a:t>and therefore, instead of tightening financing conditions, interest rates go down and the spread between high and low risk borrowers narrows</a:t>
            </a:r>
          </a:p>
          <a:p>
            <a:pPr marL="168275" indent="0">
              <a:spcBef>
                <a:spcPts val="600"/>
              </a:spcBef>
            </a:pPr>
            <a:r>
              <a:rPr lang="en-US" dirty="0" smtClean="0">
                <a:latin typeface="+mj-lt"/>
              </a:rPr>
              <a:t>Why? </a:t>
            </a:r>
          </a:p>
          <a:p>
            <a:pPr marL="511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Liftoff signals good news and </a:t>
            </a:r>
            <a:r>
              <a:rPr lang="en-US" dirty="0">
                <a:latin typeface="+mj-lt"/>
              </a:rPr>
              <a:t>for lenders </a:t>
            </a:r>
            <a:r>
              <a:rPr lang="en-US" dirty="0" smtClean="0">
                <a:latin typeface="+mj-lt"/>
              </a:rPr>
              <a:t>this effect is stronger than an increase in their funding </a:t>
            </a:r>
            <a:r>
              <a:rPr lang="en-US" dirty="0" smtClean="0">
                <a:latin typeface="+mj-lt"/>
              </a:rPr>
              <a:t>costs although there was no shift in the risk appetite of investors</a:t>
            </a:r>
            <a:endParaRPr lang="en-US" dirty="0" smtClean="0">
              <a:latin typeface="+mj-lt"/>
            </a:endParaRPr>
          </a:p>
          <a:p>
            <a:pPr marL="512762">
              <a:spcBef>
                <a:spcPts val="200"/>
              </a:spcBef>
              <a:buFont typeface="+mj-lt"/>
              <a:buAutoNum type="arabicPeriod"/>
              <a:tabLst>
                <a:tab pos="1885950" algn="l"/>
              </a:tabLst>
            </a:pPr>
            <a:endParaRPr lang="de-DE" sz="1600" b="0" dirty="0" smtClean="0">
              <a:latin typeface="+mj-lt"/>
            </a:endParaRPr>
          </a:p>
          <a:p>
            <a:pPr marL="512762">
              <a:spcBef>
                <a:spcPts val="200"/>
              </a:spcBef>
              <a:buFont typeface="+mj-lt"/>
              <a:buAutoNum type="arabicPeriod"/>
            </a:pPr>
            <a:endParaRPr lang="de-DE" sz="1600" b="0" dirty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7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527" y="476672"/>
            <a:ext cx="8641829" cy="706437"/>
          </a:xfrm>
          <a:noFill/>
        </p:spPr>
        <p:txBody>
          <a:bodyPr/>
          <a:lstStyle/>
          <a:p>
            <a:r>
              <a:rPr lang="en-GB" dirty="0" smtClean="0"/>
              <a:t>Compliments</a:t>
            </a:r>
            <a:endParaRPr lang="en-GB" dirty="0"/>
          </a:p>
        </p:txBody>
      </p:sp>
      <p:sp>
        <p:nvSpPr>
          <p:cNvPr id="6" name="Inhaltsplatzhalter 5"/>
          <p:cNvSpPr txBox="1">
            <a:spLocks/>
          </p:cNvSpPr>
          <p:nvPr/>
        </p:nvSpPr>
        <p:spPr>
          <a:xfrm>
            <a:off x="416843" y="1484784"/>
            <a:ext cx="9216677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First of all, very good contribution to the literature!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Very well written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Excellent use of unique dataset 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More </a:t>
            </a:r>
            <a:r>
              <a:rPr lang="en-GB" dirty="0" smtClean="0">
                <a:latin typeface="+mj-lt"/>
              </a:rPr>
              <a:t>than enough robustness tests to make a convincing </a:t>
            </a:r>
            <a:r>
              <a:rPr lang="en-GB" dirty="0" smtClean="0">
                <a:latin typeface="+mj-lt"/>
              </a:rPr>
              <a:t>point that the effect is supply driven</a:t>
            </a: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885950" algn="l"/>
              </a:tabLst>
            </a:pPr>
            <a:endParaRPr lang="de-DE" sz="1600" b="0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sz="1600" b="0" dirty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8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527" y="476672"/>
            <a:ext cx="8641829" cy="706437"/>
          </a:xfrm>
          <a:noFill/>
        </p:spPr>
        <p:txBody>
          <a:bodyPr/>
          <a:lstStyle/>
          <a:p>
            <a:r>
              <a:rPr lang="en-GB" dirty="0" smtClean="0"/>
              <a:t>Comments </a:t>
            </a:r>
            <a:endParaRPr lang="en-GB" dirty="0"/>
          </a:p>
        </p:txBody>
      </p:sp>
      <p:sp>
        <p:nvSpPr>
          <p:cNvPr id="6" name="Inhaltsplatzhalter 5"/>
          <p:cNvSpPr txBox="1">
            <a:spLocks/>
          </p:cNvSpPr>
          <p:nvPr/>
        </p:nvSpPr>
        <p:spPr>
          <a:xfrm>
            <a:off x="488504" y="1196752"/>
            <a:ext cx="9216677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It is a bit controversial to argue there was “no shift in investor’s risk appetite</a:t>
            </a:r>
            <a:r>
              <a:rPr lang="en-US" dirty="0" smtClean="0">
                <a:latin typeface="+mj-lt"/>
              </a:rPr>
              <a:t>”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Prosper </a:t>
            </a:r>
            <a:r>
              <a:rPr lang="en-GB" dirty="0" smtClean="0">
                <a:latin typeface="+mj-lt"/>
              </a:rPr>
              <a:t>reduced interest rates to meet increased supply of lending (interest rates are set ex-ante and are fixed</a:t>
            </a:r>
            <a:r>
              <a:rPr lang="en-GB" dirty="0" smtClean="0">
                <a:latin typeface="+mj-lt"/>
              </a:rPr>
              <a:t>)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In a second step, demand responded to better financing conditions</a:t>
            </a:r>
          </a:p>
          <a:p>
            <a:pPr marL="169862" indent="0">
              <a:spcBef>
                <a:spcPts val="200"/>
              </a:spcBef>
              <a:spcAft>
                <a:spcPts val="600"/>
              </a:spcAft>
            </a:pPr>
            <a:endParaRPr lang="en-GB" dirty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But</a:t>
            </a:r>
            <a:r>
              <a:rPr lang="en-US" dirty="0">
                <a:latin typeface="+mj-lt"/>
              </a:rPr>
              <a:t>, why do </a:t>
            </a:r>
            <a:r>
              <a:rPr lang="en-US" dirty="0" smtClean="0">
                <a:latin typeface="+mj-lt"/>
              </a:rPr>
              <a:t>high </a:t>
            </a:r>
            <a:r>
              <a:rPr lang="en-US" dirty="0">
                <a:latin typeface="+mj-lt"/>
              </a:rPr>
              <a:t>risk borrowers benefit more than low risk borrowers? </a:t>
            </a:r>
            <a:endParaRPr lang="en-US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169862" indent="0">
              <a:spcBef>
                <a:spcPts val="200"/>
              </a:spcBef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885950" algn="l"/>
              </a:tabLst>
            </a:pPr>
            <a:endParaRPr lang="de-DE" sz="1600" b="0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sz="1600" b="0" dirty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1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527" y="476672"/>
            <a:ext cx="8641829" cy="706437"/>
          </a:xfrm>
          <a:noFill/>
        </p:spPr>
        <p:txBody>
          <a:bodyPr/>
          <a:lstStyle/>
          <a:p>
            <a:r>
              <a:rPr lang="en-GB" dirty="0" smtClean="0"/>
              <a:t>Comments </a:t>
            </a:r>
            <a:endParaRPr lang="en-GB" dirty="0"/>
          </a:p>
        </p:txBody>
      </p:sp>
      <p:sp>
        <p:nvSpPr>
          <p:cNvPr id="6" name="Inhaltsplatzhalter 5"/>
          <p:cNvSpPr txBox="1">
            <a:spLocks/>
          </p:cNvSpPr>
          <p:nvPr/>
        </p:nvSpPr>
        <p:spPr>
          <a:xfrm>
            <a:off x="488504" y="1196752"/>
            <a:ext cx="9216677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If </a:t>
            </a:r>
            <a:r>
              <a:rPr lang="en-GB" dirty="0" smtClean="0">
                <a:latin typeface="+mj-lt"/>
              </a:rPr>
              <a:t>the signalling effect from </a:t>
            </a:r>
            <a:r>
              <a:rPr lang="en-GB" dirty="0" err="1" smtClean="0">
                <a:latin typeface="+mj-lt"/>
              </a:rPr>
              <a:t>liftoff</a:t>
            </a:r>
            <a:r>
              <a:rPr lang="en-GB" dirty="0" smtClean="0">
                <a:latin typeface="+mj-lt"/>
              </a:rPr>
              <a:t> is the main reason for an increase in </a:t>
            </a:r>
            <a:r>
              <a:rPr lang="en-GB" dirty="0" smtClean="0">
                <a:latin typeface="+mj-lt"/>
              </a:rPr>
              <a:t>supply, </a:t>
            </a:r>
            <a:r>
              <a:rPr lang="en-GB" dirty="0" smtClean="0">
                <a:latin typeface="+mj-lt"/>
              </a:rPr>
              <a:t>then supply should also react to other kind of </a:t>
            </a:r>
            <a:r>
              <a:rPr lang="en-GB" dirty="0" smtClean="0">
                <a:latin typeface="+mj-lt"/>
              </a:rPr>
              <a:t>news, </a:t>
            </a:r>
            <a:r>
              <a:rPr lang="en-GB" dirty="0" smtClean="0">
                <a:latin typeface="+mj-lt"/>
              </a:rPr>
              <a:t>which signal better macroeconomic conditions. This is not included in the robustness checks 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 would argue, that the </a:t>
            </a:r>
            <a:r>
              <a:rPr lang="en-GB" dirty="0" err="1" smtClean="0">
                <a:latin typeface="+mj-lt"/>
              </a:rPr>
              <a:t>liftoff</a:t>
            </a:r>
            <a:r>
              <a:rPr lang="en-GB" dirty="0" smtClean="0">
                <a:latin typeface="+mj-lt"/>
              </a:rPr>
              <a:t> was not only a signal of the employment outlook and macroeconomic conditions but also a signal of future monetary policy stance (as also implied by the yield curve). </a:t>
            </a:r>
            <a:r>
              <a:rPr lang="en-US" dirty="0" smtClean="0">
                <a:latin typeface="+mj-lt"/>
              </a:rPr>
              <a:t>In particular of future hikes in the interest rate. 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Even if perceived default probabilities were falling, term </a:t>
            </a:r>
            <a:r>
              <a:rPr lang="en-US" dirty="0">
                <a:latin typeface="+mj-lt"/>
              </a:rPr>
              <a:t>risk </a:t>
            </a:r>
            <a:r>
              <a:rPr lang="en-US" dirty="0" smtClean="0">
                <a:latin typeface="+mj-lt"/>
              </a:rPr>
              <a:t>and funding costs were also increasing. </a:t>
            </a:r>
            <a:endParaRPr lang="en-US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Under </a:t>
            </a:r>
            <a:r>
              <a:rPr lang="en-US" dirty="0" smtClean="0">
                <a:latin typeface="+mj-lt"/>
              </a:rPr>
              <a:t>this scenario a decrease in interest rates </a:t>
            </a:r>
            <a:r>
              <a:rPr lang="en-US" dirty="0" smtClean="0">
                <a:latin typeface="+mj-lt"/>
              </a:rPr>
              <a:t>and in spreads, </a:t>
            </a:r>
            <a:r>
              <a:rPr lang="en-US" dirty="0" smtClean="0">
                <a:latin typeface="+mj-lt"/>
              </a:rPr>
              <a:t>due </a:t>
            </a:r>
            <a:r>
              <a:rPr lang="en-US" dirty="0" smtClean="0">
                <a:latin typeface="+mj-lt"/>
              </a:rPr>
              <a:t>to an  increase in supply, without a shift in risk appetite is a bit counterintuitive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885950" algn="l"/>
              </a:tabLst>
            </a:pPr>
            <a:endParaRPr lang="de-DE" sz="1600" b="0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sz="1600" b="0" dirty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9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052736"/>
            <a:ext cx="8915400" cy="51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0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527" y="476672"/>
            <a:ext cx="8641829" cy="706437"/>
          </a:xfrm>
          <a:noFill/>
        </p:spPr>
        <p:txBody>
          <a:bodyPr/>
          <a:lstStyle/>
          <a:p>
            <a:r>
              <a:rPr lang="en-GB" dirty="0" smtClean="0"/>
              <a:t>Policy implications, future research questions</a:t>
            </a:r>
            <a:endParaRPr lang="en-GB" dirty="0"/>
          </a:p>
        </p:txBody>
      </p:sp>
      <p:sp>
        <p:nvSpPr>
          <p:cNvPr id="6" name="Inhaltsplatzhalter 5"/>
          <p:cNvSpPr txBox="1">
            <a:spLocks/>
          </p:cNvSpPr>
          <p:nvPr/>
        </p:nvSpPr>
        <p:spPr>
          <a:xfrm>
            <a:off x="416843" y="1484784"/>
            <a:ext cx="9216677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Is this counterintuitive effect a result of the market (sub-prime) or of the “normalization” (being at the ZLB for so long)?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Repeat exercise for </a:t>
            </a:r>
            <a:r>
              <a:rPr lang="en-GB" dirty="0" smtClean="0">
                <a:latin typeface="+mj-lt"/>
              </a:rPr>
              <a:t>other FED </a:t>
            </a:r>
            <a:r>
              <a:rPr lang="en-GB" dirty="0">
                <a:latin typeface="+mj-lt"/>
              </a:rPr>
              <a:t>interest rate increases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Answer important for transmission mechanism and financial stability</a:t>
            </a: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>
              <a:latin typeface="+mj-lt"/>
            </a:endParaRPr>
          </a:p>
          <a:p>
            <a:pPr marL="169862" indent="0">
              <a:spcBef>
                <a:spcPts val="200"/>
              </a:spcBef>
            </a:pPr>
            <a:r>
              <a:rPr lang="de-DE" sz="1600" b="0" dirty="0" smtClean="0">
                <a:latin typeface="+mj-lt"/>
              </a:rPr>
              <a:t> </a:t>
            </a: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885950" algn="l"/>
              </a:tabLst>
            </a:pPr>
            <a:endParaRPr lang="de-DE" sz="1600" b="0" dirty="0" smtClean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sz="1600" b="0" dirty="0">
              <a:latin typeface="+mj-lt"/>
            </a:endParaRPr>
          </a:p>
          <a:p>
            <a:pPr marL="45561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0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5"/>
          <p:cNvSpPr txBox="1">
            <a:spLocks noChangeArrowheads="1"/>
          </p:cNvSpPr>
          <p:nvPr/>
        </p:nvSpPr>
        <p:spPr bwMode="auto">
          <a:xfrm>
            <a:off x="752042" y="3429000"/>
            <a:ext cx="850294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</a:pPr>
            <a:r>
              <a:rPr lang="en-GB" sz="3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3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NB_2008">
  <a:themeElements>
    <a:clrScheme name="OeNB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eNB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lnDef>
  </a:objectDefaults>
  <a:extraClrSchemeLst>
    <a:extraClrScheme>
      <a:clrScheme name="OeNB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blank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blank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eNB_2008">
  <a:themeElements>
    <a:clrScheme name="OeNB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eNB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lnDef>
  </a:objectDefaults>
  <a:extraClrSchemeLst>
    <a:extraClrScheme>
      <a:clrScheme name="OeNB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eNB_2008">
  <a:themeElements>
    <a:clrScheme name="OeNB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eNB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lnDef>
  </a:objectDefaults>
  <a:extraClrSchemeLst>
    <a:extraClrScheme>
      <a:clrScheme name="OeNB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NB_2008">
  <a:themeElements>
    <a:clrScheme name="OeNB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eNB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lnDef>
  </a:objectDefaults>
  <a:extraClrSchemeLst>
    <a:extraClrScheme>
      <a:clrScheme name="OeNB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eNB_2008">
  <a:themeElements>
    <a:clrScheme name="OeNB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eNB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lnDef>
  </a:objectDefaults>
  <a:extraClrSchemeLst>
    <a:extraClrScheme>
      <a:clrScheme name="OeNB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eNB_2008">
  <a:themeElements>
    <a:clrScheme name="OeNB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eNB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lnDef>
  </a:objectDefaults>
  <a:extraClrSchemeLst>
    <a:extraClrScheme>
      <a:clrScheme name="OeNB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NB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NB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PPT-Logo-neu_2008</Template>
  <TotalTime>0</TotalTime>
  <Words>412</Words>
  <Application>Microsoft Office PowerPoint</Application>
  <PresentationFormat>A4-Papier (210x297 mm)</PresentationFormat>
  <Paragraphs>68</Paragraphs>
  <Slides>8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14</vt:i4>
      </vt:variant>
      <vt:variant>
        <vt:lpstr>Folientitel</vt:lpstr>
      </vt:variant>
      <vt:variant>
        <vt:i4>8</vt:i4>
      </vt:variant>
    </vt:vector>
  </HeadingPairs>
  <TitlesOfParts>
    <vt:vector size="22" baseType="lpstr">
      <vt:lpstr>OeNB_2008</vt:lpstr>
      <vt:lpstr>1_OeNB_2008</vt:lpstr>
      <vt:lpstr>2_OeNB_2008</vt:lpstr>
      <vt:lpstr>1_blank</vt:lpstr>
      <vt:lpstr>3_blank</vt:lpstr>
      <vt:lpstr>2_blank</vt:lpstr>
      <vt:lpstr>4_blank</vt:lpstr>
      <vt:lpstr>blank</vt:lpstr>
      <vt:lpstr>3_OeNB_2008</vt:lpstr>
      <vt:lpstr>5_blank</vt:lpstr>
      <vt:lpstr>6_blank</vt:lpstr>
      <vt:lpstr>4_OeNB_2008</vt:lpstr>
      <vt:lpstr>5_OeNB_2008</vt:lpstr>
      <vt:lpstr>Larissa</vt:lpstr>
      <vt:lpstr>PowerPoint-Präsentation</vt:lpstr>
      <vt:lpstr>Summary </vt:lpstr>
      <vt:lpstr>Compliments</vt:lpstr>
      <vt:lpstr>Comments </vt:lpstr>
      <vt:lpstr>Comments </vt:lpstr>
      <vt:lpstr>PowerPoint-Präsentation</vt:lpstr>
      <vt:lpstr>Policy implications, future research questions</vt:lpstr>
      <vt:lpstr>PowerPoint-Präsentation</vt:lpstr>
    </vt:vector>
  </TitlesOfParts>
  <Company>Oesterreichische Nationalbank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Valderrama, Maria Teresa</dc:creator>
  <cp:lastModifiedBy>Valderrama, Maria</cp:lastModifiedBy>
  <cp:revision>1013</cp:revision>
  <cp:lastPrinted>2015-12-14T09:37:00Z</cp:lastPrinted>
  <dcterms:created xsi:type="dcterms:W3CDTF">2012-09-12T16:05:48Z</dcterms:created>
  <dcterms:modified xsi:type="dcterms:W3CDTF">2017-10-07T15:59:21Z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NB_Datenklasse">
    <vt:lpwstr/>
  </property>
  <property fmtid="{D5CDD505-2E9C-101B-9397-08002B2CF9AE}" pid="3" name="OeNB_Rueckstufung">
    <vt:lpwstr/>
  </property>
  <property fmtid="{D5CDD505-2E9C-101B-9397-08002B2CF9AE}" pid="4" name="OeNB_Initial">
    <vt:bool>false</vt:bool>
  </property>
  <property fmtid="{D5CDD505-2E9C-101B-9397-08002B2CF9AE}" pid="5" name="OeNB_Sprache">
    <vt:lpwstr>Deutsch</vt:lpwstr>
  </property>
  <property fmtid="{D5CDD505-2E9C-101B-9397-08002B2CF9AE}" pid="6" name="OeNB_Begruendung">
    <vt:lpwstr/>
  </property>
</Properties>
</file>