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3.xml" ContentType="application/vnd.openxmlformats-officedocument.theme+xml"/>
  <Override PartName="/ppt/slideLayouts/slideLayout15.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 id="2147483672" r:id="rId2"/>
    <p:sldMasterId id="2147483730" r:id="rId3"/>
    <p:sldMasterId id="2147483684" r:id="rId4"/>
  </p:sldMasterIdLst>
  <p:notesMasterIdLst>
    <p:notesMasterId r:id="rId14"/>
  </p:notesMasterIdLst>
  <p:handoutMasterIdLst>
    <p:handoutMasterId r:id="rId15"/>
  </p:handoutMasterIdLst>
  <p:sldIdLst>
    <p:sldId id="256" r:id="rId5"/>
    <p:sldId id="267" r:id="rId6"/>
    <p:sldId id="296" r:id="rId7"/>
    <p:sldId id="313" r:id="rId8"/>
    <p:sldId id="309" r:id="rId9"/>
    <p:sldId id="310" r:id="rId10"/>
    <p:sldId id="312" r:id="rId11"/>
    <p:sldId id="311" r:id="rId12"/>
    <p:sldId id="264" r:id="rId13"/>
  </p:sldIdLst>
  <p:sldSz cx="9144000" cy="6858000" type="screen4x3"/>
  <p:notesSz cx="9928225" cy="6797675"/>
  <p:defaultTextStyle>
    <a:defPPr>
      <a:defRPr lang="es-ES_tradnl"/>
    </a:defPPr>
    <a:lvl1pPr algn="l" rtl="0" eaLnBrk="0" fontAlgn="base" hangingPunct="0">
      <a:spcBef>
        <a:spcPct val="0"/>
      </a:spcBef>
      <a:spcAft>
        <a:spcPct val="0"/>
      </a:spcAft>
      <a:defRPr sz="2000" b="1" kern="1200">
        <a:solidFill>
          <a:schemeClr val="tx1"/>
        </a:solidFill>
        <a:latin typeface="BdE Neue Helvetica 55 Roman" panose="020B0604020202020204" pitchFamily="34" charset="0"/>
        <a:ea typeface="+mn-ea"/>
        <a:cs typeface="+mn-cs"/>
      </a:defRPr>
    </a:lvl1pPr>
    <a:lvl2pPr marL="457200" algn="l" rtl="0" eaLnBrk="0" fontAlgn="base" hangingPunct="0">
      <a:spcBef>
        <a:spcPct val="0"/>
      </a:spcBef>
      <a:spcAft>
        <a:spcPct val="0"/>
      </a:spcAft>
      <a:defRPr sz="2000" b="1" kern="1200">
        <a:solidFill>
          <a:schemeClr val="tx1"/>
        </a:solidFill>
        <a:latin typeface="BdE Neue Helvetica 55 Roman" panose="020B0604020202020204" pitchFamily="34" charset="0"/>
        <a:ea typeface="+mn-ea"/>
        <a:cs typeface="+mn-cs"/>
      </a:defRPr>
    </a:lvl2pPr>
    <a:lvl3pPr marL="914400" algn="l" rtl="0" eaLnBrk="0" fontAlgn="base" hangingPunct="0">
      <a:spcBef>
        <a:spcPct val="0"/>
      </a:spcBef>
      <a:spcAft>
        <a:spcPct val="0"/>
      </a:spcAft>
      <a:defRPr sz="2000" b="1" kern="1200">
        <a:solidFill>
          <a:schemeClr val="tx1"/>
        </a:solidFill>
        <a:latin typeface="BdE Neue Helvetica 55 Roman" panose="020B0604020202020204" pitchFamily="34" charset="0"/>
        <a:ea typeface="+mn-ea"/>
        <a:cs typeface="+mn-cs"/>
      </a:defRPr>
    </a:lvl3pPr>
    <a:lvl4pPr marL="1371600" algn="l" rtl="0" eaLnBrk="0" fontAlgn="base" hangingPunct="0">
      <a:spcBef>
        <a:spcPct val="0"/>
      </a:spcBef>
      <a:spcAft>
        <a:spcPct val="0"/>
      </a:spcAft>
      <a:defRPr sz="2000" b="1" kern="1200">
        <a:solidFill>
          <a:schemeClr val="tx1"/>
        </a:solidFill>
        <a:latin typeface="BdE Neue Helvetica 55 Roman" panose="020B0604020202020204" pitchFamily="34" charset="0"/>
        <a:ea typeface="+mn-ea"/>
        <a:cs typeface="+mn-cs"/>
      </a:defRPr>
    </a:lvl4pPr>
    <a:lvl5pPr marL="1828800" algn="l" rtl="0" eaLnBrk="0" fontAlgn="base" hangingPunct="0">
      <a:spcBef>
        <a:spcPct val="0"/>
      </a:spcBef>
      <a:spcAft>
        <a:spcPct val="0"/>
      </a:spcAft>
      <a:defRPr sz="2000" b="1" kern="1200">
        <a:solidFill>
          <a:schemeClr val="tx1"/>
        </a:solidFill>
        <a:latin typeface="BdE Neue Helvetica 55 Roman" panose="020B0604020202020204" pitchFamily="34" charset="0"/>
        <a:ea typeface="+mn-ea"/>
        <a:cs typeface="+mn-cs"/>
      </a:defRPr>
    </a:lvl5pPr>
    <a:lvl6pPr marL="2286000" algn="l" defTabSz="914400" rtl="0" eaLnBrk="1" latinLnBrk="0" hangingPunct="1">
      <a:defRPr sz="2000" b="1" kern="1200">
        <a:solidFill>
          <a:schemeClr val="tx1"/>
        </a:solidFill>
        <a:latin typeface="BdE Neue Helvetica 55 Roman" panose="020B0604020202020204" pitchFamily="34" charset="0"/>
        <a:ea typeface="+mn-ea"/>
        <a:cs typeface="+mn-cs"/>
      </a:defRPr>
    </a:lvl6pPr>
    <a:lvl7pPr marL="2743200" algn="l" defTabSz="914400" rtl="0" eaLnBrk="1" latinLnBrk="0" hangingPunct="1">
      <a:defRPr sz="2000" b="1" kern="1200">
        <a:solidFill>
          <a:schemeClr val="tx1"/>
        </a:solidFill>
        <a:latin typeface="BdE Neue Helvetica 55 Roman" panose="020B0604020202020204" pitchFamily="34" charset="0"/>
        <a:ea typeface="+mn-ea"/>
        <a:cs typeface="+mn-cs"/>
      </a:defRPr>
    </a:lvl7pPr>
    <a:lvl8pPr marL="3200400" algn="l" defTabSz="914400" rtl="0" eaLnBrk="1" latinLnBrk="0" hangingPunct="1">
      <a:defRPr sz="2000" b="1" kern="1200">
        <a:solidFill>
          <a:schemeClr val="tx1"/>
        </a:solidFill>
        <a:latin typeface="BdE Neue Helvetica 55 Roman" panose="020B0604020202020204" pitchFamily="34" charset="0"/>
        <a:ea typeface="+mn-ea"/>
        <a:cs typeface="+mn-cs"/>
      </a:defRPr>
    </a:lvl8pPr>
    <a:lvl9pPr marL="3657600" algn="l" defTabSz="914400" rtl="0" eaLnBrk="1" latinLnBrk="0" hangingPunct="1">
      <a:defRPr sz="2000" b="1" kern="1200">
        <a:solidFill>
          <a:schemeClr val="tx1"/>
        </a:solidFill>
        <a:latin typeface="BdE Neue Helvetica 55 Roman"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141">
          <p15:clr>
            <a:srgbClr val="A4A3A4"/>
          </p15:clr>
        </p15:guide>
        <p15:guide id="2" pos="312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6666"/>
    <a:srgbClr val="333333"/>
    <a:srgbClr val="DEDEDE"/>
    <a:srgbClr val="E1E1E1"/>
    <a:srgbClr val="D9D9D9"/>
    <a:srgbClr val="C0C0C0"/>
    <a:srgbClr val="669966"/>
    <a:srgbClr val="B35C4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E3FDE45-AF77-4B5C-9715-49D594BDF05E}" styleName="Estilo claro 1 - Acento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967" autoAdjust="0"/>
    <p:restoredTop sz="86410" autoAdjust="0"/>
  </p:normalViewPr>
  <p:slideViewPr>
    <p:cSldViewPr snapToGrid="0">
      <p:cViewPr varScale="1">
        <p:scale>
          <a:sx n="64" d="100"/>
          <a:sy n="64" d="100"/>
        </p:scale>
        <p:origin x="1674"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p:cViewPr varScale="1">
        <p:scale>
          <a:sx n="118" d="100"/>
          <a:sy n="118" d="100"/>
        </p:scale>
        <p:origin x="2040" y="96"/>
      </p:cViewPr>
      <p:guideLst>
        <p:guide orient="horz" pos="2141"/>
        <p:guide pos="312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4302125" cy="339725"/>
          </a:xfrm>
          <a:prstGeom prst="rect">
            <a:avLst/>
          </a:prstGeom>
        </p:spPr>
        <p:txBody>
          <a:bodyPr vert="horz" lIns="91577" tIns="45789" rIns="91577" bIns="45789" rtlCol="0"/>
          <a:lstStyle>
            <a:lvl1pPr algn="l" eaLnBrk="1" hangingPunct="1">
              <a:defRPr sz="1200"/>
            </a:lvl1pPr>
          </a:lstStyle>
          <a:p>
            <a:pPr>
              <a:defRPr/>
            </a:pPr>
            <a:endParaRPr lang="es-ES_tradnl"/>
          </a:p>
        </p:txBody>
      </p:sp>
      <p:sp>
        <p:nvSpPr>
          <p:cNvPr id="3" name="2 Marcador de fecha"/>
          <p:cNvSpPr>
            <a:spLocks noGrp="1"/>
          </p:cNvSpPr>
          <p:nvPr>
            <p:ph type="dt" sz="quarter" idx="1"/>
          </p:nvPr>
        </p:nvSpPr>
        <p:spPr>
          <a:xfrm>
            <a:off x="5622925" y="0"/>
            <a:ext cx="4303713" cy="339725"/>
          </a:xfrm>
          <a:prstGeom prst="rect">
            <a:avLst/>
          </a:prstGeom>
        </p:spPr>
        <p:txBody>
          <a:bodyPr vert="horz" lIns="91577" tIns="45789" rIns="91577" bIns="45789" rtlCol="0"/>
          <a:lstStyle>
            <a:lvl1pPr algn="r" eaLnBrk="1" hangingPunct="1">
              <a:defRPr sz="1200"/>
            </a:lvl1pPr>
          </a:lstStyle>
          <a:p>
            <a:pPr>
              <a:defRPr/>
            </a:pPr>
            <a:fld id="{68213B7D-40B1-409C-9640-202E11126014}" type="datetimeFigureOut">
              <a:rPr lang="es-ES_tradnl"/>
              <a:pPr>
                <a:defRPr/>
              </a:pPr>
              <a:t>04/10/2017</a:t>
            </a:fld>
            <a:endParaRPr lang="es-ES_tradnl"/>
          </a:p>
        </p:txBody>
      </p:sp>
      <p:sp>
        <p:nvSpPr>
          <p:cNvPr id="4" name="3 Marcador de pie de página"/>
          <p:cNvSpPr>
            <a:spLocks noGrp="1"/>
          </p:cNvSpPr>
          <p:nvPr>
            <p:ph type="ftr" sz="quarter" idx="2"/>
          </p:nvPr>
        </p:nvSpPr>
        <p:spPr>
          <a:xfrm>
            <a:off x="0" y="6456363"/>
            <a:ext cx="4302125" cy="339725"/>
          </a:xfrm>
          <a:prstGeom prst="rect">
            <a:avLst/>
          </a:prstGeom>
        </p:spPr>
        <p:txBody>
          <a:bodyPr vert="horz" lIns="91577" tIns="45789" rIns="91577" bIns="45789" rtlCol="0" anchor="b"/>
          <a:lstStyle>
            <a:lvl1pPr algn="l" eaLnBrk="1" hangingPunct="1">
              <a:defRPr sz="1200"/>
            </a:lvl1pPr>
          </a:lstStyle>
          <a:p>
            <a:pPr>
              <a:defRPr/>
            </a:pPr>
            <a:endParaRPr lang="es-ES_tradnl"/>
          </a:p>
        </p:txBody>
      </p:sp>
      <p:sp>
        <p:nvSpPr>
          <p:cNvPr id="5" name="4 Marcador de número de diapositiva"/>
          <p:cNvSpPr>
            <a:spLocks noGrp="1"/>
          </p:cNvSpPr>
          <p:nvPr>
            <p:ph type="sldNum" sz="quarter" idx="3"/>
          </p:nvPr>
        </p:nvSpPr>
        <p:spPr>
          <a:xfrm>
            <a:off x="5622925" y="6456363"/>
            <a:ext cx="4303713" cy="339725"/>
          </a:xfrm>
          <a:prstGeom prst="rect">
            <a:avLst/>
          </a:prstGeom>
        </p:spPr>
        <p:txBody>
          <a:bodyPr vert="horz" wrap="square" lIns="91577" tIns="45789" rIns="91577" bIns="45789" numCol="1" anchor="b" anchorCtr="0" compatLnSpc="1">
            <a:prstTxWarp prst="textNoShape">
              <a:avLst/>
            </a:prstTxWarp>
          </a:bodyPr>
          <a:lstStyle>
            <a:lvl1pPr algn="r" eaLnBrk="1" hangingPunct="1">
              <a:defRPr sz="1200"/>
            </a:lvl1pPr>
          </a:lstStyle>
          <a:p>
            <a:pPr>
              <a:defRPr/>
            </a:pPr>
            <a:fld id="{309A9EE6-C4A5-4307-AC81-7B928F304B5D}" type="slidenum">
              <a:rPr lang="es-ES_tradnl" altLang="es-ES"/>
              <a:pPr>
                <a:defRPr/>
              </a:pPr>
              <a:t>‹Nº›</a:t>
            </a:fld>
            <a:endParaRPr lang="es-ES_tradnl" altLang="es-ES"/>
          </a:p>
        </p:txBody>
      </p:sp>
    </p:spTree>
    <p:extLst>
      <p:ext uri="{BB962C8B-B14F-4D97-AF65-F5344CB8AC3E}">
        <p14:creationId xmlns:p14="http://schemas.microsoft.com/office/powerpoint/2010/main" val="2588553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938" name="Rectangle 2"/>
          <p:cNvSpPr>
            <a:spLocks noGrp="1" noChangeArrowheads="1"/>
          </p:cNvSpPr>
          <p:nvPr>
            <p:ph type="hdr" sz="quarter"/>
          </p:nvPr>
        </p:nvSpPr>
        <p:spPr bwMode="auto">
          <a:xfrm>
            <a:off x="0" y="0"/>
            <a:ext cx="4302125" cy="339725"/>
          </a:xfrm>
          <a:prstGeom prst="rect">
            <a:avLst/>
          </a:prstGeom>
          <a:noFill/>
          <a:ln w="9525">
            <a:noFill/>
            <a:miter lim="800000"/>
            <a:headEnd/>
            <a:tailEnd/>
          </a:ln>
          <a:effectLst/>
        </p:spPr>
        <p:txBody>
          <a:bodyPr vert="horz" wrap="square" lIns="91704" tIns="45854" rIns="91704" bIns="45854" numCol="1" anchor="t" anchorCtr="0" compatLnSpc="1">
            <a:prstTxWarp prst="textNoShape">
              <a:avLst/>
            </a:prstTxWarp>
          </a:bodyPr>
          <a:lstStyle>
            <a:lvl1pPr defTabSz="917362" eaLnBrk="1" hangingPunct="1">
              <a:defRPr sz="1200" b="0">
                <a:latin typeface="Arial" charset="0"/>
              </a:defRPr>
            </a:lvl1pPr>
          </a:lstStyle>
          <a:p>
            <a:pPr>
              <a:defRPr/>
            </a:pPr>
            <a:endParaRPr lang="es-ES_tradnl"/>
          </a:p>
        </p:txBody>
      </p:sp>
      <p:sp>
        <p:nvSpPr>
          <p:cNvPr id="39939" name="Rectangle 3"/>
          <p:cNvSpPr>
            <a:spLocks noGrp="1" noChangeArrowheads="1"/>
          </p:cNvSpPr>
          <p:nvPr>
            <p:ph type="dt" idx="1"/>
          </p:nvPr>
        </p:nvSpPr>
        <p:spPr bwMode="auto">
          <a:xfrm>
            <a:off x="5622925" y="0"/>
            <a:ext cx="4303713" cy="339725"/>
          </a:xfrm>
          <a:prstGeom prst="rect">
            <a:avLst/>
          </a:prstGeom>
          <a:noFill/>
          <a:ln w="9525">
            <a:noFill/>
            <a:miter lim="800000"/>
            <a:headEnd/>
            <a:tailEnd/>
          </a:ln>
          <a:effectLst/>
        </p:spPr>
        <p:txBody>
          <a:bodyPr vert="horz" wrap="square" lIns="91704" tIns="45854" rIns="91704" bIns="45854" numCol="1" anchor="t" anchorCtr="0" compatLnSpc="1">
            <a:prstTxWarp prst="textNoShape">
              <a:avLst/>
            </a:prstTxWarp>
          </a:bodyPr>
          <a:lstStyle>
            <a:lvl1pPr algn="r" defTabSz="917362" eaLnBrk="1" hangingPunct="1">
              <a:defRPr sz="1200" b="0">
                <a:latin typeface="Arial" charset="0"/>
              </a:defRPr>
            </a:lvl1pPr>
          </a:lstStyle>
          <a:p>
            <a:pPr>
              <a:defRPr/>
            </a:pPr>
            <a:endParaRPr lang="es-ES_tradnl"/>
          </a:p>
        </p:txBody>
      </p:sp>
      <p:sp>
        <p:nvSpPr>
          <p:cNvPr id="6148" name="Rectangle 4"/>
          <p:cNvSpPr>
            <a:spLocks noGrp="1" noRot="1" noChangeAspect="1" noChangeArrowheads="1" noTextEdit="1"/>
          </p:cNvSpPr>
          <p:nvPr>
            <p:ph type="sldImg" idx="2"/>
          </p:nvPr>
        </p:nvSpPr>
        <p:spPr bwMode="auto">
          <a:xfrm>
            <a:off x="3263900" y="509588"/>
            <a:ext cx="3400425" cy="25495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41" name="Rectangle 5"/>
          <p:cNvSpPr>
            <a:spLocks noGrp="1" noChangeArrowheads="1"/>
          </p:cNvSpPr>
          <p:nvPr>
            <p:ph type="body" sz="quarter" idx="3"/>
          </p:nvPr>
        </p:nvSpPr>
        <p:spPr bwMode="auto">
          <a:xfrm>
            <a:off x="992188" y="3228975"/>
            <a:ext cx="7943850" cy="3059113"/>
          </a:xfrm>
          <a:prstGeom prst="rect">
            <a:avLst/>
          </a:prstGeom>
          <a:noFill/>
          <a:ln w="9525">
            <a:noFill/>
            <a:miter lim="800000"/>
            <a:headEnd/>
            <a:tailEnd/>
          </a:ln>
          <a:effectLst/>
        </p:spPr>
        <p:txBody>
          <a:bodyPr vert="horz" wrap="square" lIns="91704" tIns="45854" rIns="91704" bIns="45854" numCol="1" anchor="t" anchorCtr="0" compatLnSpc="1">
            <a:prstTxWarp prst="textNoShape">
              <a:avLst/>
            </a:prstTxWarp>
          </a:bodyPr>
          <a:lstStyle/>
          <a:p>
            <a:pPr lvl="0"/>
            <a:r>
              <a:rPr lang="es-ES_tradnl" noProof="0" smtClean="0"/>
              <a:t>Haga clic para modificar el estilo de texto del patrón</a:t>
            </a:r>
          </a:p>
          <a:p>
            <a:pPr lvl="1"/>
            <a:r>
              <a:rPr lang="es-ES_tradnl" noProof="0" smtClean="0"/>
              <a:t>Segundo nivel</a:t>
            </a:r>
          </a:p>
          <a:p>
            <a:pPr lvl="2"/>
            <a:r>
              <a:rPr lang="es-ES_tradnl" noProof="0" smtClean="0"/>
              <a:t>Tercer nivel</a:t>
            </a:r>
          </a:p>
          <a:p>
            <a:pPr lvl="3"/>
            <a:r>
              <a:rPr lang="es-ES_tradnl" noProof="0" smtClean="0"/>
              <a:t>Cuarto nivel</a:t>
            </a:r>
          </a:p>
          <a:p>
            <a:pPr lvl="4"/>
            <a:r>
              <a:rPr lang="es-ES_tradnl" noProof="0" smtClean="0"/>
              <a:t>Quinto nivel</a:t>
            </a:r>
          </a:p>
        </p:txBody>
      </p:sp>
      <p:sp>
        <p:nvSpPr>
          <p:cNvPr id="39942" name="Rectangle 6"/>
          <p:cNvSpPr>
            <a:spLocks noGrp="1" noChangeArrowheads="1"/>
          </p:cNvSpPr>
          <p:nvPr>
            <p:ph type="ftr" sz="quarter" idx="4"/>
          </p:nvPr>
        </p:nvSpPr>
        <p:spPr bwMode="auto">
          <a:xfrm>
            <a:off x="0" y="6456363"/>
            <a:ext cx="4302125" cy="339725"/>
          </a:xfrm>
          <a:prstGeom prst="rect">
            <a:avLst/>
          </a:prstGeom>
          <a:noFill/>
          <a:ln w="9525">
            <a:noFill/>
            <a:miter lim="800000"/>
            <a:headEnd/>
            <a:tailEnd/>
          </a:ln>
          <a:effectLst/>
        </p:spPr>
        <p:txBody>
          <a:bodyPr vert="horz" wrap="square" lIns="91704" tIns="45854" rIns="91704" bIns="45854" numCol="1" anchor="b" anchorCtr="0" compatLnSpc="1">
            <a:prstTxWarp prst="textNoShape">
              <a:avLst/>
            </a:prstTxWarp>
          </a:bodyPr>
          <a:lstStyle>
            <a:lvl1pPr defTabSz="917362" eaLnBrk="1" hangingPunct="1">
              <a:defRPr sz="1200" b="0">
                <a:latin typeface="Arial" charset="0"/>
              </a:defRPr>
            </a:lvl1pPr>
          </a:lstStyle>
          <a:p>
            <a:pPr>
              <a:defRPr/>
            </a:pPr>
            <a:endParaRPr lang="es-ES_tradnl"/>
          </a:p>
        </p:txBody>
      </p:sp>
      <p:sp>
        <p:nvSpPr>
          <p:cNvPr id="39943" name="Rectangle 7"/>
          <p:cNvSpPr>
            <a:spLocks noGrp="1" noChangeArrowheads="1"/>
          </p:cNvSpPr>
          <p:nvPr>
            <p:ph type="sldNum" sz="quarter" idx="5"/>
          </p:nvPr>
        </p:nvSpPr>
        <p:spPr bwMode="auto">
          <a:xfrm>
            <a:off x="5622925" y="6456363"/>
            <a:ext cx="4303713" cy="339725"/>
          </a:xfrm>
          <a:prstGeom prst="rect">
            <a:avLst/>
          </a:prstGeom>
          <a:noFill/>
          <a:ln w="9525">
            <a:noFill/>
            <a:miter lim="800000"/>
            <a:headEnd/>
            <a:tailEnd/>
          </a:ln>
          <a:effectLst/>
        </p:spPr>
        <p:txBody>
          <a:bodyPr vert="horz" wrap="square" lIns="91704" tIns="45854" rIns="91704" bIns="45854" numCol="1" anchor="b" anchorCtr="0" compatLnSpc="1">
            <a:prstTxWarp prst="textNoShape">
              <a:avLst/>
            </a:prstTxWarp>
          </a:bodyPr>
          <a:lstStyle>
            <a:lvl1pPr algn="r" defTabSz="915988" eaLnBrk="1" hangingPunct="1">
              <a:defRPr sz="1200" b="0">
                <a:latin typeface="Arial" panose="020B0604020202020204" pitchFamily="34" charset="0"/>
              </a:defRPr>
            </a:lvl1pPr>
          </a:lstStyle>
          <a:p>
            <a:pPr>
              <a:defRPr/>
            </a:pPr>
            <a:fld id="{FCE58E30-AF37-43DE-BC83-3DC25431B6C5}" type="slidenum">
              <a:rPr lang="es-ES_tradnl" altLang="es-ES"/>
              <a:pPr>
                <a:defRPr/>
              </a:pPr>
              <a:t>‹Nº›</a:t>
            </a:fld>
            <a:endParaRPr lang="es-ES_tradnl" altLang="es-ES"/>
          </a:p>
        </p:txBody>
      </p:sp>
    </p:spTree>
    <p:extLst>
      <p:ext uri="{BB962C8B-B14F-4D97-AF65-F5344CB8AC3E}">
        <p14:creationId xmlns:p14="http://schemas.microsoft.com/office/powerpoint/2010/main" val="300310469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1 Marcador de imagen de diapositiva"/>
          <p:cNvSpPr>
            <a:spLocks noGrp="1" noRot="1" noChangeAspect="1" noTextEdit="1"/>
          </p:cNvSpPr>
          <p:nvPr>
            <p:ph type="sldImg"/>
          </p:nvPr>
        </p:nvSpPr>
        <p:spPr>
          <a:ln/>
        </p:spPr>
      </p:sp>
      <p:sp>
        <p:nvSpPr>
          <p:cNvPr id="9219" name="2 Marcador de notas"/>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s-ES" altLang="es-ES" smtClean="0">
              <a:latin typeface="Arial" panose="020B0604020202020204" pitchFamily="34" charset="0"/>
            </a:endParaRPr>
          </a:p>
        </p:txBody>
      </p:sp>
      <p:sp>
        <p:nvSpPr>
          <p:cNvPr id="9220" name="3 Marcador de número de diapositiva"/>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5988">
              <a:defRPr sz="2000" b="1">
                <a:solidFill>
                  <a:schemeClr val="tx1"/>
                </a:solidFill>
                <a:latin typeface="BdE Neue Helvetica 55 Roman" panose="020B0604020202020204" pitchFamily="34" charset="0"/>
              </a:defRPr>
            </a:lvl1pPr>
            <a:lvl2pPr marL="742950" indent="-285750" defTabSz="915988">
              <a:defRPr sz="2000" b="1">
                <a:solidFill>
                  <a:schemeClr val="tx1"/>
                </a:solidFill>
                <a:latin typeface="BdE Neue Helvetica 55 Roman" panose="020B0604020202020204" pitchFamily="34" charset="0"/>
              </a:defRPr>
            </a:lvl2pPr>
            <a:lvl3pPr marL="1143000" indent="-228600" defTabSz="915988">
              <a:defRPr sz="2000" b="1">
                <a:solidFill>
                  <a:schemeClr val="tx1"/>
                </a:solidFill>
                <a:latin typeface="BdE Neue Helvetica 55 Roman" panose="020B0604020202020204" pitchFamily="34" charset="0"/>
              </a:defRPr>
            </a:lvl3pPr>
            <a:lvl4pPr marL="1600200" indent="-228600" defTabSz="915988">
              <a:defRPr sz="2000" b="1">
                <a:solidFill>
                  <a:schemeClr val="tx1"/>
                </a:solidFill>
                <a:latin typeface="BdE Neue Helvetica 55 Roman" panose="020B0604020202020204" pitchFamily="34" charset="0"/>
              </a:defRPr>
            </a:lvl4pPr>
            <a:lvl5pPr marL="2057400" indent="-228600" defTabSz="915988">
              <a:defRPr sz="2000" b="1">
                <a:solidFill>
                  <a:schemeClr val="tx1"/>
                </a:solidFill>
                <a:latin typeface="BdE Neue Helvetica 55 Roman" panose="020B0604020202020204" pitchFamily="34" charset="0"/>
              </a:defRPr>
            </a:lvl5pPr>
            <a:lvl6pPr marL="25146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6pPr>
            <a:lvl7pPr marL="29718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7pPr>
            <a:lvl8pPr marL="34290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8pPr>
            <a:lvl9pPr marL="38862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9pPr>
          </a:lstStyle>
          <a:p>
            <a:fld id="{514485EC-10DD-4638-B287-A9FB221CD861}" type="slidenum">
              <a:rPr lang="es-ES_tradnl" altLang="es-ES" sz="1200" b="0" smtClean="0">
                <a:latin typeface="Arial" panose="020B0604020202020204" pitchFamily="34" charset="0"/>
              </a:rPr>
              <a:pPr/>
              <a:t>1</a:t>
            </a:fld>
            <a:endParaRPr lang="es-ES_tradnl" altLang="es-ES" sz="1200" b="0" smtClean="0">
              <a:latin typeface="Arial" panose="020B0604020202020204" pitchFamily="34" charset="0"/>
            </a:endParaRPr>
          </a:p>
        </p:txBody>
      </p:sp>
    </p:spTree>
    <p:extLst>
      <p:ext uri="{BB962C8B-B14F-4D97-AF65-F5344CB8AC3E}">
        <p14:creationId xmlns:p14="http://schemas.microsoft.com/office/powerpoint/2010/main" val="40158884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Marcador de imagen de diapositiva 1"/>
          <p:cNvSpPr>
            <a:spLocks noGrp="1" noRot="1" noChangeAspect="1" noTextEdit="1"/>
          </p:cNvSpPr>
          <p:nvPr>
            <p:ph type="sldImg"/>
          </p:nvPr>
        </p:nvSpPr>
        <p:spPr>
          <a:ln/>
        </p:spPr>
      </p:sp>
      <p:sp>
        <p:nvSpPr>
          <p:cNvPr id="12291" name="Marcador de nota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s-ES" altLang="es-ES" smtClean="0">
              <a:latin typeface="Arial" panose="020B0604020202020204" pitchFamily="34" charset="0"/>
            </a:endParaRPr>
          </a:p>
        </p:txBody>
      </p:sp>
      <p:sp>
        <p:nvSpPr>
          <p:cNvPr id="12292" name="Marcador de número de diapositiva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5988">
              <a:defRPr sz="2000" b="1">
                <a:solidFill>
                  <a:schemeClr val="tx1"/>
                </a:solidFill>
                <a:latin typeface="BdE Neue Helvetica 55 Roman" panose="020B0604020202020204" pitchFamily="34" charset="0"/>
              </a:defRPr>
            </a:lvl1pPr>
            <a:lvl2pPr marL="742950" indent="-285750" defTabSz="915988">
              <a:defRPr sz="2000" b="1">
                <a:solidFill>
                  <a:schemeClr val="tx1"/>
                </a:solidFill>
                <a:latin typeface="BdE Neue Helvetica 55 Roman" panose="020B0604020202020204" pitchFamily="34" charset="0"/>
              </a:defRPr>
            </a:lvl2pPr>
            <a:lvl3pPr marL="1143000" indent="-228600" defTabSz="915988">
              <a:defRPr sz="2000" b="1">
                <a:solidFill>
                  <a:schemeClr val="tx1"/>
                </a:solidFill>
                <a:latin typeface="BdE Neue Helvetica 55 Roman" panose="020B0604020202020204" pitchFamily="34" charset="0"/>
              </a:defRPr>
            </a:lvl3pPr>
            <a:lvl4pPr marL="1600200" indent="-228600" defTabSz="915988">
              <a:defRPr sz="2000" b="1">
                <a:solidFill>
                  <a:schemeClr val="tx1"/>
                </a:solidFill>
                <a:latin typeface="BdE Neue Helvetica 55 Roman" panose="020B0604020202020204" pitchFamily="34" charset="0"/>
              </a:defRPr>
            </a:lvl4pPr>
            <a:lvl5pPr marL="2057400" indent="-228600" defTabSz="915988">
              <a:defRPr sz="2000" b="1">
                <a:solidFill>
                  <a:schemeClr val="tx1"/>
                </a:solidFill>
                <a:latin typeface="BdE Neue Helvetica 55 Roman" panose="020B0604020202020204" pitchFamily="34" charset="0"/>
              </a:defRPr>
            </a:lvl5pPr>
            <a:lvl6pPr marL="25146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6pPr>
            <a:lvl7pPr marL="29718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7pPr>
            <a:lvl8pPr marL="34290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8pPr>
            <a:lvl9pPr marL="38862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9pPr>
          </a:lstStyle>
          <a:p>
            <a:fld id="{14FD5369-9E9E-4724-8A0C-2AFA7A76766A}" type="slidenum">
              <a:rPr lang="es-ES_tradnl" altLang="es-ES" sz="1200" b="0" smtClean="0">
                <a:latin typeface="Arial" panose="020B0604020202020204" pitchFamily="34" charset="0"/>
              </a:rPr>
              <a:pPr/>
              <a:t>3</a:t>
            </a:fld>
            <a:endParaRPr lang="es-ES_tradnl" altLang="es-ES" sz="1200" b="0" smtClean="0">
              <a:latin typeface="Arial" panose="020B0604020202020204" pitchFamily="34" charset="0"/>
            </a:endParaRPr>
          </a:p>
        </p:txBody>
      </p:sp>
    </p:spTree>
    <p:extLst>
      <p:ext uri="{BB962C8B-B14F-4D97-AF65-F5344CB8AC3E}">
        <p14:creationId xmlns:p14="http://schemas.microsoft.com/office/powerpoint/2010/main" val="13209097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Marcador de imagen de diapositiva 1"/>
          <p:cNvSpPr>
            <a:spLocks noGrp="1" noRot="1" noChangeAspect="1" noTextEdit="1"/>
          </p:cNvSpPr>
          <p:nvPr>
            <p:ph type="sldImg"/>
          </p:nvPr>
        </p:nvSpPr>
        <p:spPr>
          <a:ln/>
        </p:spPr>
      </p:sp>
      <p:sp>
        <p:nvSpPr>
          <p:cNvPr id="14339" name="Marcador de nota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s-ES" altLang="es-ES" smtClean="0">
              <a:latin typeface="Arial" panose="020B0604020202020204" pitchFamily="34" charset="0"/>
            </a:endParaRPr>
          </a:p>
        </p:txBody>
      </p:sp>
      <p:sp>
        <p:nvSpPr>
          <p:cNvPr id="14340" name="Marcador de número de diapositiva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5988">
              <a:defRPr sz="2000" b="1">
                <a:solidFill>
                  <a:schemeClr val="tx1"/>
                </a:solidFill>
                <a:latin typeface="BdE Neue Helvetica 55 Roman" panose="020B0604020202020204" pitchFamily="34" charset="0"/>
              </a:defRPr>
            </a:lvl1pPr>
            <a:lvl2pPr marL="742950" indent="-285750" defTabSz="915988">
              <a:defRPr sz="2000" b="1">
                <a:solidFill>
                  <a:schemeClr val="tx1"/>
                </a:solidFill>
                <a:latin typeface="BdE Neue Helvetica 55 Roman" panose="020B0604020202020204" pitchFamily="34" charset="0"/>
              </a:defRPr>
            </a:lvl2pPr>
            <a:lvl3pPr marL="1143000" indent="-228600" defTabSz="915988">
              <a:defRPr sz="2000" b="1">
                <a:solidFill>
                  <a:schemeClr val="tx1"/>
                </a:solidFill>
                <a:latin typeface="BdE Neue Helvetica 55 Roman" panose="020B0604020202020204" pitchFamily="34" charset="0"/>
              </a:defRPr>
            </a:lvl3pPr>
            <a:lvl4pPr marL="1600200" indent="-228600" defTabSz="915988">
              <a:defRPr sz="2000" b="1">
                <a:solidFill>
                  <a:schemeClr val="tx1"/>
                </a:solidFill>
                <a:latin typeface="BdE Neue Helvetica 55 Roman" panose="020B0604020202020204" pitchFamily="34" charset="0"/>
              </a:defRPr>
            </a:lvl4pPr>
            <a:lvl5pPr marL="2057400" indent="-228600" defTabSz="915988">
              <a:defRPr sz="2000" b="1">
                <a:solidFill>
                  <a:schemeClr val="tx1"/>
                </a:solidFill>
                <a:latin typeface="BdE Neue Helvetica 55 Roman" panose="020B0604020202020204" pitchFamily="34" charset="0"/>
              </a:defRPr>
            </a:lvl5pPr>
            <a:lvl6pPr marL="25146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6pPr>
            <a:lvl7pPr marL="29718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7pPr>
            <a:lvl8pPr marL="34290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8pPr>
            <a:lvl9pPr marL="38862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9pPr>
          </a:lstStyle>
          <a:p>
            <a:fld id="{3814D505-FE34-4EF6-86B1-4C73BBD0322A}" type="slidenum">
              <a:rPr lang="es-ES_tradnl" altLang="es-ES" sz="1200" b="0" smtClean="0">
                <a:latin typeface="Arial" panose="020B0604020202020204" pitchFamily="34" charset="0"/>
              </a:rPr>
              <a:pPr/>
              <a:t>4</a:t>
            </a:fld>
            <a:endParaRPr lang="es-ES_tradnl" altLang="es-ES" sz="1200" b="0" smtClean="0">
              <a:latin typeface="Arial" panose="020B0604020202020204" pitchFamily="34" charset="0"/>
            </a:endParaRPr>
          </a:p>
        </p:txBody>
      </p:sp>
    </p:spTree>
    <p:extLst>
      <p:ext uri="{BB962C8B-B14F-4D97-AF65-F5344CB8AC3E}">
        <p14:creationId xmlns:p14="http://schemas.microsoft.com/office/powerpoint/2010/main" val="24528251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Marcador de imagen de diapositiva 1"/>
          <p:cNvSpPr>
            <a:spLocks noGrp="1" noRot="1" noChangeAspect="1" noTextEdit="1"/>
          </p:cNvSpPr>
          <p:nvPr>
            <p:ph type="sldImg"/>
          </p:nvPr>
        </p:nvSpPr>
        <p:spPr>
          <a:ln/>
        </p:spPr>
      </p:sp>
      <p:sp>
        <p:nvSpPr>
          <p:cNvPr id="16387" name="Marcador de nota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s-ES" altLang="es-ES" smtClean="0">
              <a:latin typeface="Arial" panose="020B0604020202020204" pitchFamily="34" charset="0"/>
            </a:endParaRPr>
          </a:p>
        </p:txBody>
      </p:sp>
      <p:sp>
        <p:nvSpPr>
          <p:cNvPr id="16388" name="Marcador de número de diapositiva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5988">
              <a:defRPr sz="2000" b="1">
                <a:solidFill>
                  <a:schemeClr val="tx1"/>
                </a:solidFill>
                <a:latin typeface="BdE Neue Helvetica 55 Roman" panose="020B0604020202020204" pitchFamily="34" charset="0"/>
              </a:defRPr>
            </a:lvl1pPr>
            <a:lvl2pPr marL="742950" indent="-285750" defTabSz="915988">
              <a:defRPr sz="2000" b="1">
                <a:solidFill>
                  <a:schemeClr val="tx1"/>
                </a:solidFill>
                <a:latin typeface="BdE Neue Helvetica 55 Roman" panose="020B0604020202020204" pitchFamily="34" charset="0"/>
              </a:defRPr>
            </a:lvl2pPr>
            <a:lvl3pPr marL="1143000" indent="-228600" defTabSz="915988">
              <a:defRPr sz="2000" b="1">
                <a:solidFill>
                  <a:schemeClr val="tx1"/>
                </a:solidFill>
                <a:latin typeface="BdE Neue Helvetica 55 Roman" panose="020B0604020202020204" pitchFamily="34" charset="0"/>
              </a:defRPr>
            </a:lvl3pPr>
            <a:lvl4pPr marL="1600200" indent="-228600" defTabSz="915988">
              <a:defRPr sz="2000" b="1">
                <a:solidFill>
                  <a:schemeClr val="tx1"/>
                </a:solidFill>
                <a:latin typeface="BdE Neue Helvetica 55 Roman" panose="020B0604020202020204" pitchFamily="34" charset="0"/>
              </a:defRPr>
            </a:lvl4pPr>
            <a:lvl5pPr marL="2057400" indent="-228600" defTabSz="915988">
              <a:defRPr sz="2000" b="1">
                <a:solidFill>
                  <a:schemeClr val="tx1"/>
                </a:solidFill>
                <a:latin typeface="BdE Neue Helvetica 55 Roman" panose="020B0604020202020204" pitchFamily="34" charset="0"/>
              </a:defRPr>
            </a:lvl5pPr>
            <a:lvl6pPr marL="25146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6pPr>
            <a:lvl7pPr marL="29718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7pPr>
            <a:lvl8pPr marL="34290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8pPr>
            <a:lvl9pPr marL="38862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9pPr>
          </a:lstStyle>
          <a:p>
            <a:fld id="{DBF70A06-7569-4581-9A7D-080C36814BCF}" type="slidenum">
              <a:rPr lang="es-ES_tradnl" altLang="es-ES" sz="1200" b="0" smtClean="0">
                <a:latin typeface="Arial" panose="020B0604020202020204" pitchFamily="34" charset="0"/>
              </a:rPr>
              <a:pPr/>
              <a:t>5</a:t>
            </a:fld>
            <a:endParaRPr lang="es-ES_tradnl" altLang="es-ES" sz="1200" b="0" smtClean="0">
              <a:latin typeface="Arial" panose="020B0604020202020204" pitchFamily="34" charset="0"/>
            </a:endParaRPr>
          </a:p>
        </p:txBody>
      </p:sp>
    </p:spTree>
    <p:extLst>
      <p:ext uri="{BB962C8B-B14F-4D97-AF65-F5344CB8AC3E}">
        <p14:creationId xmlns:p14="http://schemas.microsoft.com/office/powerpoint/2010/main" val="21599316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Marcador de imagen de diapositiva 1"/>
          <p:cNvSpPr>
            <a:spLocks noGrp="1" noRot="1" noChangeAspect="1" noTextEdit="1"/>
          </p:cNvSpPr>
          <p:nvPr>
            <p:ph type="sldImg"/>
          </p:nvPr>
        </p:nvSpPr>
        <p:spPr>
          <a:ln/>
        </p:spPr>
      </p:sp>
      <p:sp>
        <p:nvSpPr>
          <p:cNvPr id="18435" name="Marcador de nota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s-ES" altLang="es-ES" smtClean="0">
              <a:latin typeface="Arial" panose="020B0604020202020204" pitchFamily="34" charset="0"/>
            </a:endParaRPr>
          </a:p>
        </p:txBody>
      </p:sp>
      <p:sp>
        <p:nvSpPr>
          <p:cNvPr id="18436" name="Marcador de número de diapositiva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5988">
              <a:defRPr sz="2000" b="1">
                <a:solidFill>
                  <a:schemeClr val="tx1"/>
                </a:solidFill>
                <a:latin typeface="BdE Neue Helvetica 55 Roman" panose="020B0604020202020204" pitchFamily="34" charset="0"/>
              </a:defRPr>
            </a:lvl1pPr>
            <a:lvl2pPr marL="742950" indent="-285750" defTabSz="915988">
              <a:defRPr sz="2000" b="1">
                <a:solidFill>
                  <a:schemeClr val="tx1"/>
                </a:solidFill>
                <a:latin typeface="BdE Neue Helvetica 55 Roman" panose="020B0604020202020204" pitchFamily="34" charset="0"/>
              </a:defRPr>
            </a:lvl2pPr>
            <a:lvl3pPr marL="1143000" indent="-228600" defTabSz="915988">
              <a:defRPr sz="2000" b="1">
                <a:solidFill>
                  <a:schemeClr val="tx1"/>
                </a:solidFill>
                <a:latin typeface="BdE Neue Helvetica 55 Roman" panose="020B0604020202020204" pitchFamily="34" charset="0"/>
              </a:defRPr>
            </a:lvl3pPr>
            <a:lvl4pPr marL="1600200" indent="-228600" defTabSz="915988">
              <a:defRPr sz="2000" b="1">
                <a:solidFill>
                  <a:schemeClr val="tx1"/>
                </a:solidFill>
                <a:latin typeface="BdE Neue Helvetica 55 Roman" panose="020B0604020202020204" pitchFamily="34" charset="0"/>
              </a:defRPr>
            </a:lvl4pPr>
            <a:lvl5pPr marL="2057400" indent="-228600" defTabSz="915988">
              <a:defRPr sz="2000" b="1">
                <a:solidFill>
                  <a:schemeClr val="tx1"/>
                </a:solidFill>
                <a:latin typeface="BdE Neue Helvetica 55 Roman" panose="020B0604020202020204" pitchFamily="34" charset="0"/>
              </a:defRPr>
            </a:lvl5pPr>
            <a:lvl6pPr marL="25146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6pPr>
            <a:lvl7pPr marL="29718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7pPr>
            <a:lvl8pPr marL="34290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8pPr>
            <a:lvl9pPr marL="38862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9pPr>
          </a:lstStyle>
          <a:p>
            <a:fld id="{02B9CED3-84AB-48FF-8DBE-8C0B962713DF}" type="slidenum">
              <a:rPr lang="es-ES_tradnl" altLang="es-ES" sz="1200" b="0" smtClean="0">
                <a:latin typeface="Arial" panose="020B0604020202020204" pitchFamily="34" charset="0"/>
              </a:rPr>
              <a:pPr/>
              <a:t>6</a:t>
            </a:fld>
            <a:endParaRPr lang="es-ES_tradnl" altLang="es-ES" sz="1200" b="0" smtClean="0">
              <a:latin typeface="Arial" panose="020B0604020202020204" pitchFamily="34" charset="0"/>
            </a:endParaRPr>
          </a:p>
        </p:txBody>
      </p:sp>
    </p:spTree>
    <p:extLst>
      <p:ext uri="{BB962C8B-B14F-4D97-AF65-F5344CB8AC3E}">
        <p14:creationId xmlns:p14="http://schemas.microsoft.com/office/powerpoint/2010/main" val="24444371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Marcador de imagen de diapositiva 1"/>
          <p:cNvSpPr>
            <a:spLocks noGrp="1" noRot="1" noChangeAspect="1" noTextEdit="1"/>
          </p:cNvSpPr>
          <p:nvPr>
            <p:ph type="sldImg"/>
          </p:nvPr>
        </p:nvSpPr>
        <p:spPr>
          <a:ln/>
        </p:spPr>
      </p:sp>
      <p:sp>
        <p:nvSpPr>
          <p:cNvPr id="20483" name="Marcador de nota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s-ES" altLang="es-ES" smtClean="0">
              <a:latin typeface="Arial" panose="020B0604020202020204" pitchFamily="34" charset="0"/>
            </a:endParaRPr>
          </a:p>
        </p:txBody>
      </p:sp>
      <p:sp>
        <p:nvSpPr>
          <p:cNvPr id="20484" name="Marcador de número de diapositiva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5988">
              <a:defRPr sz="2000" b="1">
                <a:solidFill>
                  <a:schemeClr val="tx1"/>
                </a:solidFill>
                <a:latin typeface="BdE Neue Helvetica 55 Roman" panose="020B0604020202020204" pitchFamily="34" charset="0"/>
              </a:defRPr>
            </a:lvl1pPr>
            <a:lvl2pPr marL="742950" indent="-285750" defTabSz="915988">
              <a:defRPr sz="2000" b="1">
                <a:solidFill>
                  <a:schemeClr val="tx1"/>
                </a:solidFill>
                <a:latin typeface="BdE Neue Helvetica 55 Roman" panose="020B0604020202020204" pitchFamily="34" charset="0"/>
              </a:defRPr>
            </a:lvl2pPr>
            <a:lvl3pPr marL="1143000" indent="-228600" defTabSz="915988">
              <a:defRPr sz="2000" b="1">
                <a:solidFill>
                  <a:schemeClr val="tx1"/>
                </a:solidFill>
                <a:latin typeface="BdE Neue Helvetica 55 Roman" panose="020B0604020202020204" pitchFamily="34" charset="0"/>
              </a:defRPr>
            </a:lvl3pPr>
            <a:lvl4pPr marL="1600200" indent="-228600" defTabSz="915988">
              <a:defRPr sz="2000" b="1">
                <a:solidFill>
                  <a:schemeClr val="tx1"/>
                </a:solidFill>
                <a:latin typeface="BdE Neue Helvetica 55 Roman" panose="020B0604020202020204" pitchFamily="34" charset="0"/>
              </a:defRPr>
            </a:lvl4pPr>
            <a:lvl5pPr marL="2057400" indent="-228600" defTabSz="915988">
              <a:defRPr sz="2000" b="1">
                <a:solidFill>
                  <a:schemeClr val="tx1"/>
                </a:solidFill>
                <a:latin typeface="BdE Neue Helvetica 55 Roman" panose="020B0604020202020204" pitchFamily="34" charset="0"/>
              </a:defRPr>
            </a:lvl5pPr>
            <a:lvl6pPr marL="25146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6pPr>
            <a:lvl7pPr marL="29718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7pPr>
            <a:lvl8pPr marL="34290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8pPr>
            <a:lvl9pPr marL="38862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9pPr>
          </a:lstStyle>
          <a:p>
            <a:fld id="{AE9464AF-5403-42EC-9ACF-5F160BA8D7DC}" type="slidenum">
              <a:rPr lang="es-ES_tradnl" altLang="es-ES" sz="1200" b="0" smtClean="0">
                <a:latin typeface="Arial" panose="020B0604020202020204" pitchFamily="34" charset="0"/>
              </a:rPr>
              <a:pPr/>
              <a:t>7</a:t>
            </a:fld>
            <a:endParaRPr lang="es-ES_tradnl" altLang="es-ES" sz="1200" b="0" smtClean="0">
              <a:latin typeface="Arial" panose="020B0604020202020204" pitchFamily="34" charset="0"/>
            </a:endParaRPr>
          </a:p>
        </p:txBody>
      </p:sp>
    </p:spTree>
    <p:extLst>
      <p:ext uri="{BB962C8B-B14F-4D97-AF65-F5344CB8AC3E}">
        <p14:creationId xmlns:p14="http://schemas.microsoft.com/office/powerpoint/2010/main" val="8275000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Marcador de imagen de diapositiva 1"/>
          <p:cNvSpPr>
            <a:spLocks noGrp="1" noRot="1" noChangeAspect="1" noTextEdit="1"/>
          </p:cNvSpPr>
          <p:nvPr>
            <p:ph type="sldImg"/>
          </p:nvPr>
        </p:nvSpPr>
        <p:spPr>
          <a:ln/>
        </p:spPr>
      </p:sp>
      <p:sp>
        <p:nvSpPr>
          <p:cNvPr id="22531" name="Marcador de nota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s-ES" altLang="es-ES" smtClean="0">
              <a:latin typeface="Arial" panose="020B0604020202020204" pitchFamily="34" charset="0"/>
            </a:endParaRPr>
          </a:p>
        </p:txBody>
      </p:sp>
      <p:sp>
        <p:nvSpPr>
          <p:cNvPr id="22532" name="Marcador de número de diapositiva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5988">
              <a:defRPr sz="2000" b="1">
                <a:solidFill>
                  <a:schemeClr val="tx1"/>
                </a:solidFill>
                <a:latin typeface="BdE Neue Helvetica 55 Roman" panose="020B0604020202020204" pitchFamily="34" charset="0"/>
              </a:defRPr>
            </a:lvl1pPr>
            <a:lvl2pPr marL="742950" indent="-285750" defTabSz="915988">
              <a:defRPr sz="2000" b="1">
                <a:solidFill>
                  <a:schemeClr val="tx1"/>
                </a:solidFill>
                <a:latin typeface="BdE Neue Helvetica 55 Roman" panose="020B0604020202020204" pitchFamily="34" charset="0"/>
              </a:defRPr>
            </a:lvl2pPr>
            <a:lvl3pPr marL="1143000" indent="-228600" defTabSz="915988">
              <a:defRPr sz="2000" b="1">
                <a:solidFill>
                  <a:schemeClr val="tx1"/>
                </a:solidFill>
                <a:latin typeface="BdE Neue Helvetica 55 Roman" panose="020B0604020202020204" pitchFamily="34" charset="0"/>
              </a:defRPr>
            </a:lvl3pPr>
            <a:lvl4pPr marL="1600200" indent="-228600" defTabSz="915988">
              <a:defRPr sz="2000" b="1">
                <a:solidFill>
                  <a:schemeClr val="tx1"/>
                </a:solidFill>
                <a:latin typeface="BdE Neue Helvetica 55 Roman" panose="020B0604020202020204" pitchFamily="34" charset="0"/>
              </a:defRPr>
            </a:lvl4pPr>
            <a:lvl5pPr marL="2057400" indent="-228600" defTabSz="915988">
              <a:defRPr sz="2000" b="1">
                <a:solidFill>
                  <a:schemeClr val="tx1"/>
                </a:solidFill>
                <a:latin typeface="BdE Neue Helvetica 55 Roman" panose="020B0604020202020204" pitchFamily="34" charset="0"/>
              </a:defRPr>
            </a:lvl5pPr>
            <a:lvl6pPr marL="25146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6pPr>
            <a:lvl7pPr marL="29718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7pPr>
            <a:lvl8pPr marL="34290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8pPr>
            <a:lvl9pPr marL="38862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9pPr>
          </a:lstStyle>
          <a:p>
            <a:fld id="{10448E8C-6621-4FA0-83FE-F3CE30554B99}" type="slidenum">
              <a:rPr lang="es-ES_tradnl" altLang="es-ES" sz="1200" b="0" smtClean="0">
                <a:latin typeface="Arial" panose="020B0604020202020204" pitchFamily="34" charset="0"/>
              </a:rPr>
              <a:pPr/>
              <a:t>8</a:t>
            </a:fld>
            <a:endParaRPr lang="es-ES_tradnl" altLang="es-ES" sz="1200" b="0" smtClean="0">
              <a:latin typeface="Arial" panose="020B0604020202020204" pitchFamily="34" charset="0"/>
            </a:endParaRPr>
          </a:p>
        </p:txBody>
      </p:sp>
    </p:spTree>
    <p:extLst>
      <p:ext uri="{BB962C8B-B14F-4D97-AF65-F5344CB8AC3E}">
        <p14:creationId xmlns:p14="http://schemas.microsoft.com/office/powerpoint/2010/main" val="7836144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1 Marcador de imagen de diapositiva"/>
          <p:cNvSpPr>
            <a:spLocks noGrp="1" noRot="1" noChangeAspect="1" noTextEdit="1"/>
          </p:cNvSpPr>
          <p:nvPr>
            <p:ph type="sldImg"/>
          </p:nvPr>
        </p:nvSpPr>
        <p:spPr>
          <a:ln/>
        </p:spPr>
      </p:sp>
      <p:sp>
        <p:nvSpPr>
          <p:cNvPr id="24579" name="2 Marcador de notas"/>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s-ES" altLang="es-ES" sz="1000" smtClean="0">
              <a:latin typeface="Arial" panose="020B0604020202020204" pitchFamily="34" charset="0"/>
            </a:endParaRPr>
          </a:p>
        </p:txBody>
      </p:sp>
    </p:spTree>
    <p:extLst>
      <p:ext uri="{BB962C8B-B14F-4D97-AF65-F5344CB8AC3E}">
        <p14:creationId xmlns:p14="http://schemas.microsoft.com/office/powerpoint/2010/main" val="4169694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Título de presentación">
    <p:spTree>
      <p:nvGrpSpPr>
        <p:cNvPr id="1" name=""/>
        <p:cNvGrpSpPr/>
        <p:nvPr/>
      </p:nvGrpSpPr>
      <p:grpSpPr>
        <a:xfrm>
          <a:off x="0" y="0"/>
          <a:ext cx="0" cy="0"/>
          <a:chOff x="0" y="0"/>
          <a:chExt cx="0" cy="0"/>
        </a:xfrm>
      </p:grpSpPr>
    </p:spTree>
    <p:extLst>
      <p:ext uri="{BB962C8B-B14F-4D97-AF65-F5344CB8AC3E}">
        <p14:creationId xmlns:p14="http://schemas.microsoft.com/office/powerpoint/2010/main" val="38251227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3"/>
          <p:cNvSpPr>
            <a:spLocks noGrp="1"/>
          </p:cNvSpPr>
          <p:nvPr>
            <p:ph type="dt" sz="half" idx="10"/>
          </p:nvPr>
        </p:nvSpPr>
        <p:spPr/>
        <p:txBody>
          <a:bodyPr/>
          <a:lstStyle>
            <a:lvl1pPr>
              <a:defRPr/>
            </a:lvl1pPr>
          </a:lstStyle>
          <a:p>
            <a:pPr>
              <a:defRPr/>
            </a:pPr>
            <a:fld id="{C5A54F95-DC83-4A4F-AB1E-9E6E78432396}" type="datetimeFigureOut">
              <a:rPr lang="es-ES"/>
              <a:pPr>
                <a:defRPr/>
              </a:pPr>
              <a:t>04/10/2017</a:t>
            </a:fld>
            <a:endParaRPr lang="es-ES"/>
          </a:p>
        </p:txBody>
      </p:sp>
      <p:sp>
        <p:nvSpPr>
          <p:cNvPr id="3" name="Marcador de pie de página 4"/>
          <p:cNvSpPr>
            <a:spLocks noGrp="1"/>
          </p:cNvSpPr>
          <p:nvPr>
            <p:ph type="ftr" sz="quarter" idx="11"/>
          </p:nvPr>
        </p:nvSpPr>
        <p:spPr/>
        <p:txBody>
          <a:bodyPr/>
          <a:lstStyle>
            <a:lvl1pPr>
              <a:defRPr/>
            </a:lvl1pPr>
          </a:lstStyle>
          <a:p>
            <a:pPr>
              <a:defRPr/>
            </a:pPr>
            <a:endParaRPr lang="es-ES"/>
          </a:p>
        </p:txBody>
      </p:sp>
      <p:sp>
        <p:nvSpPr>
          <p:cNvPr id="4" name="Marcador de número de diapositiva 5"/>
          <p:cNvSpPr>
            <a:spLocks noGrp="1"/>
          </p:cNvSpPr>
          <p:nvPr>
            <p:ph type="sldNum" sz="quarter" idx="12"/>
          </p:nvPr>
        </p:nvSpPr>
        <p:spPr/>
        <p:txBody>
          <a:bodyPr/>
          <a:lstStyle>
            <a:lvl1pPr>
              <a:defRPr/>
            </a:lvl1pPr>
          </a:lstStyle>
          <a:p>
            <a:pPr>
              <a:defRPr/>
            </a:pPr>
            <a:fld id="{EECA8DD8-4416-4561-977D-E75602E2B99A}" type="slidenum">
              <a:rPr lang="es-ES" altLang="es-ES"/>
              <a:pPr>
                <a:defRPr/>
              </a:pPr>
              <a:t>‹Nº›</a:t>
            </a:fld>
            <a:endParaRPr lang="es-ES" altLang="es-ES"/>
          </a:p>
        </p:txBody>
      </p:sp>
    </p:spTree>
    <p:extLst>
      <p:ext uri="{BB962C8B-B14F-4D97-AF65-F5344CB8AC3E}">
        <p14:creationId xmlns:p14="http://schemas.microsoft.com/office/powerpoint/2010/main" val="37815664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630238" y="457200"/>
            <a:ext cx="2949575" cy="1600200"/>
          </a:xfrm>
        </p:spPr>
        <p:txBody>
          <a:bodyPr anchor="b"/>
          <a:lstStyle>
            <a:lvl1pPr>
              <a:defRPr sz="3200"/>
            </a:lvl1pPr>
          </a:lstStyle>
          <a:p>
            <a:r>
              <a:rPr lang="es-ES" smtClean="0"/>
              <a:t>Haga clic para modificar el estilo de título del patrón</a:t>
            </a:r>
            <a:endParaRPr lang="es-ES"/>
          </a:p>
        </p:txBody>
      </p:sp>
      <p:sp>
        <p:nvSpPr>
          <p:cNvPr id="3" name="Marcador de contenido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tex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3"/>
          <p:cNvSpPr>
            <a:spLocks noGrp="1"/>
          </p:cNvSpPr>
          <p:nvPr>
            <p:ph type="dt" sz="half" idx="10"/>
          </p:nvPr>
        </p:nvSpPr>
        <p:spPr/>
        <p:txBody>
          <a:bodyPr/>
          <a:lstStyle>
            <a:lvl1pPr>
              <a:defRPr/>
            </a:lvl1pPr>
          </a:lstStyle>
          <a:p>
            <a:pPr>
              <a:defRPr/>
            </a:pPr>
            <a:fld id="{061253DE-B20B-4C6C-BB3F-81662ACBB598}" type="datetimeFigureOut">
              <a:rPr lang="es-ES"/>
              <a:pPr>
                <a:defRPr/>
              </a:pPr>
              <a:t>04/10/2017</a:t>
            </a:fld>
            <a:endParaRPr lang="es-ES"/>
          </a:p>
        </p:txBody>
      </p:sp>
      <p:sp>
        <p:nvSpPr>
          <p:cNvPr id="6" name="Marcador de pie de página 4"/>
          <p:cNvSpPr>
            <a:spLocks noGrp="1"/>
          </p:cNvSpPr>
          <p:nvPr>
            <p:ph type="ftr" sz="quarter" idx="11"/>
          </p:nvPr>
        </p:nvSpPr>
        <p:spPr/>
        <p:txBody>
          <a:bodyPr/>
          <a:lstStyle>
            <a:lvl1pPr>
              <a:defRPr/>
            </a:lvl1pPr>
          </a:lstStyle>
          <a:p>
            <a:pPr>
              <a:defRPr/>
            </a:pPr>
            <a:endParaRPr lang="es-ES"/>
          </a:p>
        </p:txBody>
      </p:sp>
      <p:sp>
        <p:nvSpPr>
          <p:cNvPr id="7" name="Marcador de número de diapositiva 5"/>
          <p:cNvSpPr>
            <a:spLocks noGrp="1"/>
          </p:cNvSpPr>
          <p:nvPr>
            <p:ph type="sldNum" sz="quarter" idx="12"/>
          </p:nvPr>
        </p:nvSpPr>
        <p:spPr/>
        <p:txBody>
          <a:bodyPr/>
          <a:lstStyle>
            <a:lvl1pPr>
              <a:defRPr/>
            </a:lvl1pPr>
          </a:lstStyle>
          <a:p>
            <a:pPr>
              <a:defRPr/>
            </a:pPr>
            <a:fld id="{6EE63C88-E8CE-4A7E-B4A3-1AA43ACEAE27}" type="slidenum">
              <a:rPr lang="es-ES" altLang="es-ES"/>
              <a:pPr>
                <a:defRPr/>
              </a:pPr>
              <a:t>‹Nº›</a:t>
            </a:fld>
            <a:endParaRPr lang="es-ES" altLang="es-ES"/>
          </a:p>
        </p:txBody>
      </p:sp>
    </p:spTree>
    <p:extLst>
      <p:ext uri="{BB962C8B-B14F-4D97-AF65-F5344CB8AC3E}">
        <p14:creationId xmlns:p14="http://schemas.microsoft.com/office/powerpoint/2010/main" val="23163241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630238" y="457200"/>
            <a:ext cx="2949575" cy="1600200"/>
          </a:xfrm>
        </p:spPr>
        <p:txBody>
          <a:bodyPr anchor="b"/>
          <a:lstStyle>
            <a:lvl1pPr>
              <a:defRPr sz="3200"/>
            </a:lvl1pPr>
          </a:lstStyle>
          <a:p>
            <a:r>
              <a:rPr lang="es-ES" smtClean="0"/>
              <a:t>Haga clic para modificar el estilo de título del patrón</a:t>
            </a:r>
            <a:endParaRPr lang="es-ES"/>
          </a:p>
        </p:txBody>
      </p:sp>
      <p:sp>
        <p:nvSpPr>
          <p:cNvPr id="3" name="Marcador de posición de imagen 2"/>
          <p:cNvSpPr>
            <a:spLocks noGrp="1"/>
          </p:cNvSpPr>
          <p:nvPr>
            <p:ph type="pic" idx="1"/>
          </p:nvPr>
        </p:nvSpPr>
        <p:spPr>
          <a:xfrm>
            <a:off x="3887788" y="987425"/>
            <a:ext cx="462915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ES" noProof="0" smtClean="0"/>
          </a:p>
        </p:txBody>
      </p:sp>
      <p:sp>
        <p:nvSpPr>
          <p:cNvPr id="4" name="Marcador de tex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3"/>
          <p:cNvSpPr>
            <a:spLocks noGrp="1"/>
          </p:cNvSpPr>
          <p:nvPr>
            <p:ph type="dt" sz="half" idx="10"/>
          </p:nvPr>
        </p:nvSpPr>
        <p:spPr/>
        <p:txBody>
          <a:bodyPr/>
          <a:lstStyle>
            <a:lvl1pPr>
              <a:defRPr/>
            </a:lvl1pPr>
          </a:lstStyle>
          <a:p>
            <a:pPr>
              <a:defRPr/>
            </a:pPr>
            <a:fld id="{B8B4DF29-6290-4429-89CF-518CA9CE7F3D}" type="datetimeFigureOut">
              <a:rPr lang="es-ES"/>
              <a:pPr>
                <a:defRPr/>
              </a:pPr>
              <a:t>04/10/2017</a:t>
            </a:fld>
            <a:endParaRPr lang="es-ES"/>
          </a:p>
        </p:txBody>
      </p:sp>
      <p:sp>
        <p:nvSpPr>
          <p:cNvPr id="6" name="Marcador de pie de página 4"/>
          <p:cNvSpPr>
            <a:spLocks noGrp="1"/>
          </p:cNvSpPr>
          <p:nvPr>
            <p:ph type="ftr" sz="quarter" idx="11"/>
          </p:nvPr>
        </p:nvSpPr>
        <p:spPr/>
        <p:txBody>
          <a:bodyPr/>
          <a:lstStyle>
            <a:lvl1pPr>
              <a:defRPr/>
            </a:lvl1pPr>
          </a:lstStyle>
          <a:p>
            <a:pPr>
              <a:defRPr/>
            </a:pPr>
            <a:endParaRPr lang="es-ES"/>
          </a:p>
        </p:txBody>
      </p:sp>
      <p:sp>
        <p:nvSpPr>
          <p:cNvPr id="7" name="Marcador de número de diapositiva 5"/>
          <p:cNvSpPr>
            <a:spLocks noGrp="1"/>
          </p:cNvSpPr>
          <p:nvPr>
            <p:ph type="sldNum" sz="quarter" idx="12"/>
          </p:nvPr>
        </p:nvSpPr>
        <p:spPr/>
        <p:txBody>
          <a:bodyPr/>
          <a:lstStyle>
            <a:lvl1pPr>
              <a:defRPr/>
            </a:lvl1pPr>
          </a:lstStyle>
          <a:p>
            <a:pPr>
              <a:defRPr/>
            </a:pPr>
            <a:fld id="{972F83EF-18CA-42C5-BC0E-6F43C5B2645D}" type="slidenum">
              <a:rPr lang="es-ES" altLang="es-ES"/>
              <a:pPr>
                <a:defRPr/>
              </a:pPr>
              <a:t>‹Nº›</a:t>
            </a:fld>
            <a:endParaRPr lang="es-ES" altLang="es-ES"/>
          </a:p>
        </p:txBody>
      </p:sp>
    </p:spTree>
    <p:extLst>
      <p:ext uri="{BB962C8B-B14F-4D97-AF65-F5344CB8AC3E}">
        <p14:creationId xmlns:p14="http://schemas.microsoft.com/office/powerpoint/2010/main" val="9630122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lvl1pPr>
              <a:defRPr/>
            </a:lvl1pPr>
          </a:lstStyle>
          <a:p>
            <a:pPr>
              <a:defRPr/>
            </a:pPr>
            <a:fld id="{AE6DED11-27DF-4947-A5C6-CC1CFBC22911}" type="datetimeFigureOut">
              <a:rPr lang="es-ES"/>
              <a:pPr>
                <a:defRPr/>
              </a:pPr>
              <a:t>04/10/2017</a:t>
            </a:fld>
            <a:endParaRPr lang="es-ES"/>
          </a:p>
        </p:txBody>
      </p:sp>
      <p:sp>
        <p:nvSpPr>
          <p:cNvPr id="5" name="Marcador de pie de página 4"/>
          <p:cNvSpPr>
            <a:spLocks noGrp="1"/>
          </p:cNvSpPr>
          <p:nvPr>
            <p:ph type="ftr" sz="quarter" idx="11"/>
          </p:nvPr>
        </p:nvSpPr>
        <p:spPr/>
        <p:txBody>
          <a:bodyPr/>
          <a:lstStyle>
            <a:lvl1pPr>
              <a:defRPr/>
            </a:lvl1pPr>
          </a:lstStyle>
          <a:p>
            <a:pPr>
              <a:defRPr/>
            </a:pPr>
            <a:endParaRPr lang="es-ES"/>
          </a:p>
        </p:txBody>
      </p:sp>
      <p:sp>
        <p:nvSpPr>
          <p:cNvPr id="6" name="Marcador de número de diapositiva 5"/>
          <p:cNvSpPr>
            <a:spLocks noGrp="1"/>
          </p:cNvSpPr>
          <p:nvPr>
            <p:ph type="sldNum" sz="quarter" idx="12"/>
          </p:nvPr>
        </p:nvSpPr>
        <p:spPr/>
        <p:txBody>
          <a:bodyPr/>
          <a:lstStyle>
            <a:lvl1pPr>
              <a:defRPr/>
            </a:lvl1pPr>
          </a:lstStyle>
          <a:p>
            <a:pPr>
              <a:defRPr/>
            </a:pPr>
            <a:fld id="{9E97CA8E-259F-47EB-A470-599DEF83E3E9}" type="slidenum">
              <a:rPr lang="es-ES" altLang="es-ES"/>
              <a:pPr>
                <a:defRPr/>
              </a:pPr>
              <a:t>‹Nº›</a:t>
            </a:fld>
            <a:endParaRPr lang="es-ES" altLang="es-ES"/>
          </a:p>
        </p:txBody>
      </p:sp>
    </p:spTree>
    <p:extLst>
      <p:ext uri="{BB962C8B-B14F-4D97-AF65-F5344CB8AC3E}">
        <p14:creationId xmlns:p14="http://schemas.microsoft.com/office/powerpoint/2010/main" val="204581261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543675" y="365125"/>
            <a:ext cx="1971675" cy="5811838"/>
          </a:xfrm>
        </p:spPr>
        <p:txBody>
          <a:bodyPr vert="eaVert"/>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a:xfrm>
            <a:off x="628650" y="365125"/>
            <a:ext cx="5762625"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lvl1pPr>
              <a:defRPr/>
            </a:lvl1pPr>
          </a:lstStyle>
          <a:p>
            <a:pPr>
              <a:defRPr/>
            </a:pPr>
            <a:fld id="{09B44DA8-8955-4238-9FE2-BECE21A19059}" type="datetimeFigureOut">
              <a:rPr lang="es-ES"/>
              <a:pPr>
                <a:defRPr/>
              </a:pPr>
              <a:t>04/10/2017</a:t>
            </a:fld>
            <a:endParaRPr lang="es-ES"/>
          </a:p>
        </p:txBody>
      </p:sp>
      <p:sp>
        <p:nvSpPr>
          <p:cNvPr id="5" name="Marcador de pie de página 4"/>
          <p:cNvSpPr>
            <a:spLocks noGrp="1"/>
          </p:cNvSpPr>
          <p:nvPr>
            <p:ph type="ftr" sz="quarter" idx="11"/>
          </p:nvPr>
        </p:nvSpPr>
        <p:spPr/>
        <p:txBody>
          <a:bodyPr/>
          <a:lstStyle>
            <a:lvl1pPr>
              <a:defRPr/>
            </a:lvl1pPr>
          </a:lstStyle>
          <a:p>
            <a:pPr>
              <a:defRPr/>
            </a:pPr>
            <a:endParaRPr lang="es-ES"/>
          </a:p>
        </p:txBody>
      </p:sp>
      <p:sp>
        <p:nvSpPr>
          <p:cNvPr id="6" name="Marcador de número de diapositiva 5"/>
          <p:cNvSpPr>
            <a:spLocks noGrp="1"/>
          </p:cNvSpPr>
          <p:nvPr>
            <p:ph type="sldNum" sz="quarter" idx="12"/>
          </p:nvPr>
        </p:nvSpPr>
        <p:spPr/>
        <p:txBody>
          <a:bodyPr/>
          <a:lstStyle>
            <a:lvl1pPr>
              <a:defRPr/>
            </a:lvl1pPr>
          </a:lstStyle>
          <a:p>
            <a:pPr>
              <a:defRPr/>
            </a:pPr>
            <a:fld id="{C9F8A29D-118C-4563-B008-72AACE8692FB}" type="slidenum">
              <a:rPr lang="es-ES" altLang="es-ES"/>
              <a:pPr>
                <a:defRPr/>
              </a:pPr>
              <a:t>‹Nº›</a:t>
            </a:fld>
            <a:endParaRPr lang="es-ES" altLang="es-ES"/>
          </a:p>
        </p:txBody>
      </p:sp>
    </p:spTree>
    <p:extLst>
      <p:ext uri="{BB962C8B-B14F-4D97-AF65-F5344CB8AC3E}">
        <p14:creationId xmlns:p14="http://schemas.microsoft.com/office/powerpoint/2010/main" val="42935872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Diapositiva de cierre">
    <p:spTree>
      <p:nvGrpSpPr>
        <p:cNvPr id="1" name=""/>
        <p:cNvGrpSpPr/>
        <p:nvPr/>
      </p:nvGrpSpPr>
      <p:grpSpPr>
        <a:xfrm>
          <a:off x="0" y="0"/>
          <a:ext cx="0" cy="0"/>
          <a:chOff x="0" y="0"/>
          <a:chExt cx="0" cy="0"/>
        </a:xfrm>
      </p:grpSpPr>
    </p:spTree>
    <p:extLst>
      <p:ext uri="{BB962C8B-B14F-4D97-AF65-F5344CB8AC3E}">
        <p14:creationId xmlns:p14="http://schemas.microsoft.com/office/powerpoint/2010/main" val="40804062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ext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Haga clic para modificar el estilo de título del patrón</a:t>
            </a:r>
            <a:endParaRPr lang="es-ES_tradnl" dirty="0"/>
          </a:p>
        </p:txBody>
      </p:sp>
      <p:sp>
        <p:nvSpPr>
          <p:cNvPr id="3" name="2 Marcador de contenido"/>
          <p:cNvSpPr>
            <a:spLocks noGrp="1"/>
          </p:cNvSpPr>
          <p:nvPr>
            <p:ph idx="1"/>
          </p:nvPr>
        </p:nvSpPr>
        <p:spPr>
          <a:xfrm>
            <a:off x="231775" y="1467985"/>
            <a:ext cx="8575675" cy="4567237"/>
          </a:xfrm>
        </p:spPr>
        <p:txBody>
          <a:bodyPr/>
          <a:lstStyle>
            <a:lvl2pPr>
              <a:defRPr lang="es-ES" dirty="0" smtClean="0">
                <a:solidFill>
                  <a:srgbClr val="B35C48"/>
                </a:solidFill>
                <a:latin typeface="+mn-lt"/>
              </a:defRPr>
            </a:lvl2pPr>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es-ES_tradnl" dirty="0"/>
          </a:p>
        </p:txBody>
      </p:sp>
      <p:sp>
        <p:nvSpPr>
          <p:cNvPr id="4" name="Rectangle 6"/>
          <p:cNvSpPr>
            <a:spLocks noGrp="1" noChangeArrowheads="1"/>
          </p:cNvSpPr>
          <p:nvPr>
            <p:ph type="sldNum" sz="quarter" idx="10"/>
          </p:nvPr>
        </p:nvSpPr>
        <p:spPr>
          <a:ln/>
        </p:spPr>
        <p:txBody>
          <a:bodyPr/>
          <a:lstStyle>
            <a:lvl1pPr>
              <a:defRPr/>
            </a:lvl1pPr>
          </a:lstStyle>
          <a:p>
            <a:pPr>
              <a:defRPr/>
            </a:pPr>
            <a:fld id="{6C375B39-4BC2-4980-8B8E-FC4D76032700}" type="slidenum">
              <a:rPr lang="es-ES_tradnl" altLang="es-ES"/>
              <a:pPr>
                <a:defRPr/>
              </a:pPr>
              <a:t>‹Nº›</a:t>
            </a:fld>
            <a:endParaRPr lang="es-ES_tradnl" altLang="es-ES"/>
          </a:p>
        </p:txBody>
      </p:sp>
    </p:spTree>
    <p:extLst>
      <p:ext uri="{BB962C8B-B14F-4D97-AF65-F5344CB8AC3E}">
        <p14:creationId xmlns:p14="http://schemas.microsoft.com/office/powerpoint/2010/main" val="42847290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cSld name="En blanco">
    <p:spTree>
      <p:nvGrpSpPr>
        <p:cNvPr id="1" name=""/>
        <p:cNvGrpSpPr/>
        <p:nvPr/>
      </p:nvGrpSpPr>
      <p:grpSpPr>
        <a:xfrm>
          <a:off x="0" y="0"/>
          <a:ext cx="0" cy="0"/>
          <a:chOff x="0" y="0"/>
          <a:chExt cx="0" cy="0"/>
        </a:xfrm>
      </p:grpSpPr>
    </p:spTree>
    <p:extLst>
      <p:ext uri="{BB962C8B-B14F-4D97-AF65-F5344CB8AC3E}">
        <p14:creationId xmlns:p14="http://schemas.microsoft.com/office/powerpoint/2010/main" val="10950759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143000" y="1122363"/>
            <a:ext cx="6858000" cy="2387600"/>
          </a:xfrm>
        </p:spPr>
        <p:txBody>
          <a:bodyPr anchor="b"/>
          <a:lstStyle>
            <a:lvl1pPr algn="ctr">
              <a:defRPr sz="6000"/>
            </a:lvl1pPr>
          </a:lstStyle>
          <a:p>
            <a:r>
              <a:rPr lang="es-ES" smtClean="0"/>
              <a:t>Haga clic para modificar el estilo de título del patrón</a:t>
            </a:r>
            <a:endParaRPr lang="es-ES"/>
          </a:p>
        </p:txBody>
      </p:sp>
      <p:sp>
        <p:nvSpPr>
          <p:cNvPr id="3" name="Subtítulo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ES"/>
          </a:p>
        </p:txBody>
      </p:sp>
      <p:sp>
        <p:nvSpPr>
          <p:cNvPr id="4" name="Marcador de fecha 3"/>
          <p:cNvSpPr>
            <a:spLocks noGrp="1"/>
          </p:cNvSpPr>
          <p:nvPr>
            <p:ph type="dt" sz="half" idx="10"/>
          </p:nvPr>
        </p:nvSpPr>
        <p:spPr/>
        <p:txBody>
          <a:bodyPr/>
          <a:lstStyle>
            <a:lvl1pPr>
              <a:defRPr/>
            </a:lvl1pPr>
          </a:lstStyle>
          <a:p>
            <a:pPr>
              <a:defRPr/>
            </a:pPr>
            <a:fld id="{94A3BF61-CDB3-490D-A805-CBB245FB7359}" type="datetimeFigureOut">
              <a:rPr lang="es-ES"/>
              <a:pPr>
                <a:defRPr/>
              </a:pPr>
              <a:t>04/10/2017</a:t>
            </a:fld>
            <a:endParaRPr lang="es-ES"/>
          </a:p>
        </p:txBody>
      </p:sp>
      <p:sp>
        <p:nvSpPr>
          <p:cNvPr id="5" name="Marcador de pie de página 4"/>
          <p:cNvSpPr>
            <a:spLocks noGrp="1"/>
          </p:cNvSpPr>
          <p:nvPr>
            <p:ph type="ftr" sz="quarter" idx="11"/>
          </p:nvPr>
        </p:nvSpPr>
        <p:spPr/>
        <p:txBody>
          <a:bodyPr/>
          <a:lstStyle>
            <a:lvl1pPr>
              <a:defRPr/>
            </a:lvl1pPr>
          </a:lstStyle>
          <a:p>
            <a:pPr>
              <a:defRPr/>
            </a:pPr>
            <a:endParaRPr lang="es-ES"/>
          </a:p>
        </p:txBody>
      </p:sp>
      <p:sp>
        <p:nvSpPr>
          <p:cNvPr id="6" name="Marcador de número de diapositiva 5"/>
          <p:cNvSpPr>
            <a:spLocks noGrp="1"/>
          </p:cNvSpPr>
          <p:nvPr>
            <p:ph type="sldNum" sz="quarter" idx="12"/>
          </p:nvPr>
        </p:nvSpPr>
        <p:spPr/>
        <p:txBody>
          <a:bodyPr/>
          <a:lstStyle>
            <a:lvl1pPr>
              <a:defRPr/>
            </a:lvl1pPr>
          </a:lstStyle>
          <a:p>
            <a:pPr>
              <a:defRPr/>
            </a:pPr>
            <a:fld id="{52FF6D57-E050-4A7B-86C6-FD8CED45EA82}" type="slidenum">
              <a:rPr lang="es-ES" altLang="es-ES"/>
              <a:pPr>
                <a:defRPr/>
              </a:pPr>
              <a:t>‹Nº›</a:t>
            </a:fld>
            <a:endParaRPr lang="es-ES" altLang="es-ES"/>
          </a:p>
        </p:txBody>
      </p:sp>
    </p:spTree>
    <p:extLst>
      <p:ext uri="{BB962C8B-B14F-4D97-AF65-F5344CB8AC3E}">
        <p14:creationId xmlns:p14="http://schemas.microsoft.com/office/powerpoint/2010/main" val="5086419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lvl1pPr>
              <a:defRPr/>
            </a:lvl1pPr>
          </a:lstStyle>
          <a:p>
            <a:pPr>
              <a:defRPr/>
            </a:pPr>
            <a:fld id="{763323C1-E602-44E9-9967-1AAFBBCEFD53}" type="datetimeFigureOut">
              <a:rPr lang="es-ES"/>
              <a:pPr>
                <a:defRPr/>
              </a:pPr>
              <a:t>04/10/2017</a:t>
            </a:fld>
            <a:endParaRPr lang="es-ES"/>
          </a:p>
        </p:txBody>
      </p:sp>
      <p:sp>
        <p:nvSpPr>
          <p:cNvPr id="5" name="Marcador de pie de página 4"/>
          <p:cNvSpPr>
            <a:spLocks noGrp="1"/>
          </p:cNvSpPr>
          <p:nvPr>
            <p:ph type="ftr" sz="quarter" idx="11"/>
          </p:nvPr>
        </p:nvSpPr>
        <p:spPr/>
        <p:txBody>
          <a:bodyPr/>
          <a:lstStyle>
            <a:lvl1pPr>
              <a:defRPr/>
            </a:lvl1pPr>
          </a:lstStyle>
          <a:p>
            <a:pPr>
              <a:defRPr/>
            </a:pPr>
            <a:endParaRPr lang="es-ES"/>
          </a:p>
        </p:txBody>
      </p:sp>
      <p:sp>
        <p:nvSpPr>
          <p:cNvPr id="6" name="Marcador de número de diapositiva 5"/>
          <p:cNvSpPr>
            <a:spLocks noGrp="1"/>
          </p:cNvSpPr>
          <p:nvPr>
            <p:ph type="sldNum" sz="quarter" idx="12"/>
          </p:nvPr>
        </p:nvSpPr>
        <p:spPr/>
        <p:txBody>
          <a:bodyPr/>
          <a:lstStyle>
            <a:lvl1pPr>
              <a:defRPr/>
            </a:lvl1pPr>
          </a:lstStyle>
          <a:p>
            <a:pPr>
              <a:defRPr/>
            </a:pPr>
            <a:fld id="{D3F43CF3-5420-4F3A-8D5A-31171E8D5E8F}" type="slidenum">
              <a:rPr lang="es-ES" altLang="es-ES"/>
              <a:pPr>
                <a:defRPr/>
              </a:pPr>
              <a:t>‹Nº›</a:t>
            </a:fld>
            <a:endParaRPr lang="es-ES" altLang="es-ES"/>
          </a:p>
        </p:txBody>
      </p:sp>
    </p:spTree>
    <p:extLst>
      <p:ext uri="{BB962C8B-B14F-4D97-AF65-F5344CB8AC3E}">
        <p14:creationId xmlns:p14="http://schemas.microsoft.com/office/powerpoint/2010/main" val="4519828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623888" y="1709738"/>
            <a:ext cx="7886700" cy="2852737"/>
          </a:xfrm>
        </p:spPr>
        <p:txBody>
          <a:bodyPr anchor="b"/>
          <a:lstStyle>
            <a:lvl1pPr>
              <a:defRPr sz="6000"/>
            </a:lvl1p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lvl1pPr>
              <a:defRPr/>
            </a:lvl1pPr>
          </a:lstStyle>
          <a:p>
            <a:pPr>
              <a:defRPr/>
            </a:pPr>
            <a:fld id="{71730F8A-3519-4167-A4AF-9F367EDAFDA9}" type="datetimeFigureOut">
              <a:rPr lang="es-ES"/>
              <a:pPr>
                <a:defRPr/>
              </a:pPr>
              <a:t>04/10/2017</a:t>
            </a:fld>
            <a:endParaRPr lang="es-ES"/>
          </a:p>
        </p:txBody>
      </p:sp>
      <p:sp>
        <p:nvSpPr>
          <p:cNvPr id="5" name="Marcador de pie de página 4"/>
          <p:cNvSpPr>
            <a:spLocks noGrp="1"/>
          </p:cNvSpPr>
          <p:nvPr>
            <p:ph type="ftr" sz="quarter" idx="11"/>
          </p:nvPr>
        </p:nvSpPr>
        <p:spPr/>
        <p:txBody>
          <a:bodyPr/>
          <a:lstStyle>
            <a:lvl1pPr>
              <a:defRPr/>
            </a:lvl1pPr>
          </a:lstStyle>
          <a:p>
            <a:pPr>
              <a:defRPr/>
            </a:pPr>
            <a:endParaRPr lang="es-ES"/>
          </a:p>
        </p:txBody>
      </p:sp>
      <p:sp>
        <p:nvSpPr>
          <p:cNvPr id="6" name="Marcador de número de diapositiva 5"/>
          <p:cNvSpPr>
            <a:spLocks noGrp="1"/>
          </p:cNvSpPr>
          <p:nvPr>
            <p:ph type="sldNum" sz="quarter" idx="12"/>
          </p:nvPr>
        </p:nvSpPr>
        <p:spPr/>
        <p:txBody>
          <a:bodyPr/>
          <a:lstStyle>
            <a:lvl1pPr>
              <a:defRPr/>
            </a:lvl1pPr>
          </a:lstStyle>
          <a:p>
            <a:pPr>
              <a:defRPr/>
            </a:pPr>
            <a:fld id="{A311D393-99EB-46A5-9C58-0340A5998D0C}" type="slidenum">
              <a:rPr lang="es-ES" altLang="es-ES"/>
              <a:pPr>
                <a:defRPr/>
              </a:pPr>
              <a:t>‹Nº›</a:t>
            </a:fld>
            <a:endParaRPr lang="es-ES" altLang="es-ES"/>
          </a:p>
        </p:txBody>
      </p:sp>
    </p:spTree>
    <p:extLst>
      <p:ext uri="{BB962C8B-B14F-4D97-AF65-F5344CB8AC3E}">
        <p14:creationId xmlns:p14="http://schemas.microsoft.com/office/powerpoint/2010/main" val="41282588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sz="half" idx="1"/>
          </p:nvPr>
        </p:nvSpPr>
        <p:spPr>
          <a:xfrm>
            <a:off x="628650" y="1825625"/>
            <a:ext cx="386715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contenido 3"/>
          <p:cNvSpPr>
            <a:spLocks noGrp="1"/>
          </p:cNvSpPr>
          <p:nvPr>
            <p:ph sz="half" idx="2"/>
          </p:nvPr>
        </p:nvSpPr>
        <p:spPr>
          <a:xfrm>
            <a:off x="4648200" y="1825625"/>
            <a:ext cx="386715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fecha 3"/>
          <p:cNvSpPr>
            <a:spLocks noGrp="1"/>
          </p:cNvSpPr>
          <p:nvPr>
            <p:ph type="dt" sz="half" idx="10"/>
          </p:nvPr>
        </p:nvSpPr>
        <p:spPr/>
        <p:txBody>
          <a:bodyPr/>
          <a:lstStyle>
            <a:lvl1pPr>
              <a:defRPr/>
            </a:lvl1pPr>
          </a:lstStyle>
          <a:p>
            <a:pPr>
              <a:defRPr/>
            </a:pPr>
            <a:fld id="{A89CCB9D-05DC-42D6-93BA-CCBD468CAF80}" type="datetimeFigureOut">
              <a:rPr lang="es-ES"/>
              <a:pPr>
                <a:defRPr/>
              </a:pPr>
              <a:t>04/10/2017</a:t>
            </a:fld>
            <a:endParaRPr lang="es-ES"/>
          </a:p>
        </p:txBody>
      </p:sp>
      <p:sp>
        <p:nvSpPr>
          <p:cNvPr id="6" name="Marcador de pie de página 4"/>
          <p:cNvSpPr>
            <a:spLocks noGrp="1"/>
          </p:cNvSpPr>
          <p:nvPr>
            <p:ph type="ftr" sz="quarter" idx="11"/>
          </p:nvPr>
        </p:nvSpPr>
        <p:spPr/>
        <p:txBody>
          <a:bodyPr/>
          <a:lstStyle>
            <a:lvl1pPr>
              <a:defRPr/>
            </a:lvl1pPr>
          </a:lstStyle>
          <a:p>
            <a:pPr>
              <a:defRPr/>
            </a:pPr>
            <a:endParaRPr lang="es-ES"/>
          </a:p>
        </p:txBody>
      </p:sp>
      <p:sp>
        <p:nvSpPr>
          <p:cNvPr id="7" name="Marcador de número de diapositiva 5"/>
          <p:cNvSpPr>
            <a:spLocks noGrp="1"/>
          </p:cNvSpPr>
          <p:nvPr>
            <p:ph type="sldNum" sz="quarter" idx="12"/>
          </p:nvPr>
        </p:nvSpPr>
        <p:spPr/>
        <p:txBody>
          <a:bodyPr/>
          <a:lstStyle>
            <a:lvl1pPr>
              <a:defRPr/>
            </a:lvl1pPr>
          </a:lstStyle>
          <a:p>
            <a:pPr>
              <a:defRPr/>
            </a:pPr>
            <a:fld id="{F5826060-14B1-4060-B97D-589EC946D4D6}" type="slidenum">
              <a:rPr lang="es-ES" altLang="es-ES"/>
              <a:pPr>
                <a:defRPr/>
              </a:pPr>
              <a:t>‹Nº›</a:t>
            </a:fld>
            <a:endParaRPr lang="es-ES" altLang="es-ES"/>
          </a:p>
        </p:txBody>
      </p:sp>
    </p:spTree>
    <p:extLst>
      <p:ext uri="{BB962C8B-B14F-4D97-AF65-F5344CB8AC3E}">
        <p14:creationId xmlns:p14="http://schemas.microsoft.com/office/powerpoint/2010/main" val="37989659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630238" y="365125"/>
            <a:ext cx="7886700" cy="1325563"/>
          </a:xfrm>
        </p:spPr>
        <p:txBody>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630238" y="2505075"/>
            <a:ext cx="386873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texto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4629150" y="2505075"/>
            <a:ext cx="38877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Marcador de fecha 3"/>
          <p:cNvSpPr>
            <a:spLocks noGrp="1"/>
          </p:cNvSpPr>
          <p:nvPr>
            <p:ph type="dt" sz="half" idx="10"/>
          </p:nvPr>
        </p:nvSpPr>
        <p:spPr/>
        <p:txBody>
          <a:bodyPr/>
          <a:lstStyle>
            <a:lvl1pPr>
              <a:defRPr/>
            </a:lvl1pPr>
          </a:lstStyle>
          <a:p>
            <a:pPr>
              <a:defRPr/>
            </a:pPr>
            <a:fld id="{904801D7-F995-474C-9C33-36EFBAD8917D}" type="datetimeFigureOut">
              <a:rPr lang="es-ES"/>
              <a:pPr>
                <a:defRPr/>
              </a:pPr>
              <a:t>04/10/2017</a:t>
            </a:fld>
            <a:endParaRPr lang="es-ES"/>
          </a:p>
        </p:txBody>
      </p:sp>
      <p:sp>
        <p:nvSpPr>
          <p:cNvPr id="8" name="Marcador de pie de página 4"/>
          <p:cNvSpPr>
            <a:spLocks noGrp="1"/>
          </p:cNvSpPr>
          <p:nvPr>
            <p:ph type="ftr" sz="quarter" idx="11"/>
          </p:nvPr>
        </p:nvSpPr>
        <p:spPr/>
        <p:txBody>
          <a:bodyPr/>
          <a:lstStyle>
            <a:lvl1pPr>
              <a:defRPr/>
            </a:lvl1pPr>
          </a:lstStyle>
          <a:p>
            <a:pPr>
              <a:defRPr/>
            </a:pPr>
            <a:endParaRPr lang="es-ES"/>
          </a:p>
        </p:txBody>
      </p:sp>
      <p:sp>
        <p:nvSpPr>
          <p:cNvPr id="9" name="Marcador de número de diapositiva 5"/>
          <p:cNvSpPr>
            <a:spLocks noGrp="1"/>
          </p:cNvSpPr>
          <p:nvPr>
            <p:ph type="sldNum" sz="quarter" idx="12"/>
          </p:nvPr>
        </p:nvSpPr>
        <p:spPr/>
        <p:txBody>
          <a:bodyPr/>
          <a:lstStyle>
            <a:lvl1pPr>
              <a:defRPr/>
            </a:lvl1pPr>
          </a:lstStyle>
          <a:p>
            <a:pPr>
              <a:defRPr/>
            </a:pPr>
            <a:fld id="{536F4550-A84C-4BF0-AD1F-DDDB08A42F6E}" type="slidenum">
              <a:rPr lang="es-ES" altLang="es-ES"/>
              <a:pPr>
                <a:defRPr/>
              </a:pPr>
              <a:t>‹Nº›</a:t>
            </a:fld>
            <a:endParaRPr lang="es-ES" altLang="es-ES"/>
          </a:p>
        </p:txBody>
      </p:sp>
    </p:spTree>
    <p:extLst>
      <p:ext uri="{BB962C8B-B14F-4D97-AF65-F5344CB8AC3E}">
        <p14:creationId xmlns:p14="http://schemas.microsoft.com/office/powerpoint/2010/main" val="22007089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fecha 3"/>
          <p:cNvSpPr>
            <a:spLocks noGrp="1"/>
          </p:cNvSpPr>
          <p:nvPr>
            <p:ph type="dt" sz="half" idx="10"/>
          </p:nvPr>
        </p:nvSpPr>
        <p:spPr/>
        <p:txBody>
          <a:bodyPr/>
          <a:lstStyle>
            <a:lvl1pPr>
              <a:defRPr/>
            </a:lvl1pPr>
          </a:lstStyle>
          <a:p>
            <a:pPr>
              <a:defRPr/>
            </a:pPr>
            <a:fld id="{13C885C1-45F5-49E6-8665-C08F22ACD9D5}" type="datetimeFigureOut">
              <a:rPr lang="es-ES"/>
              <a:pPr>
                <a:defRPr/>
              </a:pPr>
              <a:t>04/10/2017</a:t>
            </a:fld>
            <a:endParaRPr lang="es-ES"/>
          </a:p>
        </p:txBody>
      </p:sp>
      <p:sp>
        <p:nvSpPr>
          <p:cNvPr id="4" name="Marcador de pie de página 4"/>
          <p:cNvSpPr>
            <a:spLocks noGrp="1"/>
          </p:cNvSpPr>
          <p:nvPr>
            <p:ph type="ftr" sz="quarter" idx="11"/>
          </p:nvPr>
        </p:nvSpPr>
        <p:spPr/>
        <p:txBody>
          <a:bodyPr/>
          <a:lstStyle>
            <a:lvl1pPr>
              <a:defRPr/>
            </a:lvl1pPr>
          </a:lstStyle>
          <a:p>
            <a:pPr>
              <a:defRPr/>
            </a:pPr>
            <a:endParaRPr lang="es-ES"/>
          </a:p>
        </p:txBody>
      </p:sp>
      <p:sp>
        <p:nvSpPr>
          <p:cNvPr id="5" name="Marcador de número de diapositiva 5"/>
          <p:cNvSpPr>
            <a:spLocks noGrp="1"/>
          </p:cNvSpPr>
          <p:nvPr>
            <p:ph type="sldNum" sz="quarter" idx="12"/>
          </p:nvPr>
        </p:nvSpPr>
        <p:spPr/>
        <p:txBody>
          <a:bodyPr/>
          <a:lstStyle>
            <a:lvl1pPr>
              <a:defRPr/>
            </a:lvl1pPr>
          </a:lstStyle>
          <a:p>
            <a:pPr>
              <a:defRPr/>
            </a:pPr>
            <a:fld id="{9FB7B86D-1E4E-4602-986A-94E4D249D8F8}" type="slidenum">
              <a:rPr lang="es-ES" altLang="es-ES"/>
              <a:pPr>
                <a:defRPr/>
              </a:pPr>
              <a:t>‹Nº›</a:t>
            </a:fld>
            <a:endParaRPr lang="es-ES" altLang="es-ES"/>
          </a:p>
        </p:txBody>
      </p:sp>
    </p:spTree>
    <p:extLst>
      <p:ext uri="{BB962C8B-B14F-4D97-AF65-F5344CB8AC3E}">
        <p14:creationId xmlns:p14="http://schemas.microsoft.com/office/powerpoint/2010/main" val="280877368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5" Type="http://schemas.openxmlformats.org/officeDocument/2006/relationships/image" Target="../media/image3.jpeg"/><Relationship Id="rId4" Type="http://schemas.openxmlformats.org/officeDocument/2006/relationships/image" Target="../media/image2.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11.xml"/><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theme" Target="../theme/theme3.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theme" Target="../theme/theme4.xml"/><Relationship Id="rId1" Type="http://schemas.openxmlformats.org/officeDocument/2006/relationships/slideLayout" Target="../slideLayouts/slideLayout15.xml"/><Relationship Id="rId4" Type="http://schemas.openxmlformats.org/officeDocument/2006/relationships/image" Target="../media/image4.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2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88" y="0"/>
            <a:ext cx="9145588" cy="63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8" name="Text Box 14"/>
          <p:cNvSpPr txBox="1">
            <a:spLocks noChangeArrowheads="1"/>
          </p:cNvSpPr>
          <p:nvPr userDrawn="1"/>
        </p:nvSpPr>
        <p:spPr bwMode="auto">
          <a:xfrm>
            <a:off x="314325" y="1851025"/>
            <a:ext cx="8315325" cy="2889250"/>
          </a:xfrm>
          <a:prstGeom prst="rect">
            <a:avLst/>
          </a:prstGeom>
          <a:noFill/>
          <a:ln>
            <a:noFill/>
          </a:ln>
          <a:extLst/>
        </p:spPr>
        <p:txBody>
          <a:bodyPr>
            <a:spAutoFit/>
          </a:bodyPr>
          <a:lstStyle>
            <a:lvl1pPr>
              <a:defRPr sz="2000" b="1">
                <a:solidFill>
                  <a:schemeClr val="tx1"/>
                </a:solidFill>
                <a:latin typeface="BdE Neue Helvetica 55 Roman" panose="020B0604020202020204" pitchFamily="34" charset="0"/>
              </a:defRPr>
            </a:lvl1pPr>
            <a:lvl2pPr marL="742950" indent="-285750">
              <a:defRPr sz="2000" b="1">
                <a:solidFill>
                  <a:schemeClr val="tx1"/>
                </a:solidFill>
                <a:latin typeface="BdE Neue Helvetica 55 Roman" panose="020B0604020202020204" pitchFamily="34" charset="0"/>
              </a:defRPr>
            </a:lvl2pPr>
            <a:lvl3pPr marL="1143000" indent="-228600">
              <a:defRPr sz="2000" b="1">
                <a:solidFill>
                  <a:schemeClr val="tx1"/>
                </a:solidFill>
                <a:latin typeface="BdE Neue Helvetica 55 Roman" panose="020B0604020202020204" pitchFamily="34" charset="0"/>
              </a:defRPr>
            </a:lvl3pPr>
            <a:lvl4pPr marL="1600200" indent="-228600">
              <a:defRPr sz="2000" b="1">
                <a:solidFill>
                  <a:schemeClr val="tx1"/>
                </a:solidFill>
                <a:latin typeface="BdE Neue Helvetica 55 Roman" panose="020B0604020202020204" pitchFamily="34" charset="0"/>
              </a:defRPr>
            </a:lvl4pPr>
            <a:lvl5pPr marL="2057400" indent="-228600">
              <a:defRPr sz="2000" b="1">
                <a:solidFill>
                  <a:schemeClr val="tx1"/>
                </a:solidFill>
                <a:latin typeface="BdE Neue Helvetica 55 Roman" panose="020B0604020202020204" pitchFamily="34" charset="0"/>
              </a:defRPr>
            </a:lvl5pPr>
            <a:lvl6pPr marL="2514600" indent="-228600" eaLnBrk="0" fontAlgn="base" hangingPunct="0">
              <a:spcBef>
                <a:spcPct val="0"/>
              </a:spcBef>
              <a:spcAft>
                <a:spcPct val="0"/>
              </a:spcAft>
              <a:defRPr sz="2000" b="1">
                <a:solidFill>
                  <a:schemeClr val="tx1"/>
                </a:solidFill>
                <a:latin typeface="BdE Neue Helvetica 55 Roman" panose="020B0604020202020204" pitchFamily="34" charset="0"/>
              </a:defRPr>
            </a:lvl6pPr>
            <a:lvl7pPr marL="2971800" indent="-228600" eaLnBrk="0" fontAlgn="base" hangingPunct="0">
              <a:spcBef>
                <a:spcPct val="0"/>
              </a:spcBef>
              <a:spcAft>
                <a:spcPct val="0"/>
              </a:spcAft>
              <a:defRPr sz="2000" b="1">
                <a:solidFill>
                  <a:schemeClr val="tx1"/>
                </a:solidFill>
                <a:latin typeface="BdE Neue Helvetica 55 Roman" panose="020B0604020202020204" pitchFamily="34" charset="0"/>
              </a:defRPr>
            </a:lvl7pPr>
            <a:lvl8pPr marL="3429000" indent="-228600" eaLnBrk="0" fontAlgn="base" hangingPunct="0">
              <a:spcBef>
                <a:spcPct val="0"/>
              </a:spcBef>
              <a:spcAft>
                <a:spcPct val="0"/>
              </a:spcAft>
              <a:defRPr sz="2000" b="1">
                <a:solidFill>
                  <a:schemeClr val="tx1"/>
                </a:solidFill>
                <a:latin typeface="BdE Neue Helvetica 55 Roman" panose="020B0604020202020204" pitchFamily="34" charset="0"/>
              </a:defRPr>
            </a:lvl8pPr>
            <a:lvl9pPr marL="3886200" indent="-228600" eaLnBrk="0" fontAlgn="base" hangingPunct="0">
              <a:spcBef>
                <a:spcPct val="0"/>
              </a:spcBef>
              <a:spcAft>
                <a:spcPct val="0"/>
              </a:spcAft>
              <a:defRPr sz="2000" b="1">
                <a:solidFill>
                  <a:schemeClr val="tx1"/>
                </a:solidFill>
                <a:latin typeface="BdE Neue Helvetica 55 Roman" panose="020B0604020202020204" pitchFamily="34" charset="0"/>
              </a:defRPr>
            </a:lvl9pPr>
          </a:lstStyle>
          <a:p>
            <a:pPr>
              <a:lnSpc>
                <a:spcPts val="2500"/>
              </a:lnSpc>
              <a:spcBef>
                <a:spcPct val="50000"/>
              </a:spcBef>
              <a:defRPr/>
            </a:pPr>
            <a:r>
              <a:rPr lang="es-ES_tradnl" altLang="es-ES" sz="2400" dirty="0" err="1" smtClean="0">
                <a:solidFill>
                  <a:srgbClr val="990000"/>
                </a:solidFill>
              </a:rPr>
              <a:t>Monetary</a:t>
            </a:r>
            <a:r>
              <a:rPr lang="es-ES_tradnl" altLang="es-ES" sz="2400" dirty="0" smtClean="0">
                <a:solidFill>
                  <a:srgbClr val="990000"/>
                </a:solidFill>
              </a:rPr>
              <a:t> Blocs, OCA and </a:t>
            </a:r>
            <a:r>
              <a:rPr lang="es-ES_tradnl" altLang="es-ES" sz="2400" dirty="0" err="1" smtClean="0">
                <a:solidFill>
                  <a:srgbClr val="990000"/>
                </a:solidFill>
              </a:rPr>
              <a:t>European</a:t>
            </a:r>
            <a:r>
              <a:rPr lang="es-ES_tradnl" altLang="es-ES" sz="2400" dirty="0" smtClean="0">
                <a:solidFill>
                  <a:srgbClr val="990000"/>
                </a:solidFill>
              </a:rPr>
              <a:t> </a:t>
            </a:r>
            <a:r>
              <a:rPr lang="es-ES_tradnl" altLang="es-ES" sz="2400" dirty="0" err="1" smtClean="0">
                <a:solidFill>
                  <a:srgbClr val="990000"/>
                </a:solidFill>
              </a:rPr>
              <a:t>Monetary</a:t>
            </a:r>
            <a:r>
              <a:rPr lang="es-ES_tradnl" altLang="es-ES" sz="2400" dirty="0" smtClean="0">
                <a:solidFill>
                  <a:srgbClr val="990000"/>
                </a:solidFill>
              </a:rPr>
              <a:t> </a:t>
            </a:r>
            <a:r>
              <a:rPr lang="es-ES_tradnl" altLang="es-ES" sz="2400" dirty="0" err="1" smtClean="0">
                <a:solidFill>
                  <a:srgbClr val="990000"/>
                </a:solidFill>
              </a:rPr>
              <a:t>Integration</a:t>
            </a:r>
            <a:r>
              <a:rPr lang="es-ES_tradnl" altLang="es-ES" sz="2400" dirty="0" smtClean="0">
                <a:solidFill>
                  <a:srgbClr val="990000"/>
                </a:solidFill>
              </a:rPr>
              <a:t> </a:t>
            </a:r>
            <a:r>
              <a:rPr lang="es-ES_tradnl" altLang="es-ES" sz="2400" b="0" dirty="0" smtClean="0">
                <a:solidFill>
                  <a:srgbClr val="990000"/>
                </a:solidFill>
              </a:rPr>
              <a:t>– R. </a:t>
            </a:r>
            <a:r>
              <a:rPr lang="es-ES_tradnl" altLang="es-ES" sz="2400" b="0" dirty="0" err="1" smtClean="0">
                <a:solidFill>
                  <a:srgbClr val="990000"/>
                </a:solidFill>
              </a:rPr>
              <a:t>Vicquery</a:t>
            </a:r>
            <a:endParaRPr lang="es-ES" altLang="es-ES" sz="2400" dirty="0" smtClean="0">
              <a:solidFill>
                <a:srgbClr val="990000"/>
              </a:solidFill>
            </a:endParaRPr>
          </a:p>
          <a:p>
            <a:pPr>
              <a:lnSpc>
                <a:spcPts val="2500"/>
              </a:lnSpc>
              <a:spcBef>
                <a:spcPct val="50000"/>
              </a:spcBef>
              <a:defRPr/>
            </a:pPr>
            <a:endParaRPr lang="es-ES_tradnl" altLang="es-ES" sz="1800" b="0" dirty="0" smtClean="0">
              <a:solidFill>
                <a:srgbClr val="000000"/>
              </a:solidFill>
            </a:endParaRPr>
          </a:p>
          <a:p>
            <a:pPr>
              <a:lnSpc>
                <a:spcPts val="2500"/>
              </a:lnSpc>
              <a:spcBef>
                <a:spcPct val="50000"/>
              </a:spcBef>
              <a:defRPr/>
            </a:pPr>
            <a:r>
              <a:rPr lang="es-ES_tradnl" altLang="es-ES" sz="1800" dirty="0" err="1" smtClean="0">
                <a:solidFill>
                  <a:srgbClr val="000000"/>
                </a:solidFill>
              </a:rPr>
              <a:t>Discussant</a:t>
            </a:r>
            <a:r>
              <a:rPr lang="es-ES_tradnl" altLang="es-ES" sz="1800" dirty="0" smtClean="0">
                <a:solidFill>
                  <a:srgbClr val="000000"/>
                </a:solidFill>
              </a:rPr>
              <a:t>: </a:t>
            </a:r>
            <a:r>
              <a:rPr lang="es-ES_tradnl" altLang="es-ES" sz="1800" dirty="0" err="1" smtClean="0">
                <a:solidFill>
                  <a:srgbClr val="000000"/>
                </a:solidFill>
              </a:rPr>
              <a:t>Jacopo</a:t>
            </a:r>
            <a:r>
              <a:rPr lang="es-ES_tradnl" altLang="es-ES" sz="1800" dirty="0" smtClean="0">
                <a:solidFill>
                  <a:srgbClr val="000000"/>
                </a:solidFill>
              </a:rPr>
              <a:t> </a:t>
            </a:r>
            <a:r>
              <a:rPr lang="es-ES_tradnl" altLang="es-ES" sz="1800" dirty="0" err="1" smtClean="0">
                <a:solidFill>
                  <a:srgbClr val="000000"/>
                </a:solidFill>
              </a:rPr>
              <a:t>Timini</a:t>
            </a:r>
            <a:r>
              <a:rPr lang="es-ES_tradnl" altLang="es-ES" sz="1800" dirty="0" smtClean="0">
                <a:solidFill>
                  <a:srgbClr val="000000"/>
                </a:solidFill>
              </a:rPr>
              <a:t> (Banco de España)</a:t>
            </a:r>
            <a:endParaRPr lang="es-ES" altLang="es-ES" sz="1200" dirty="0" smtClean="0"/>
          </a:p>
          <a:p>
            <a:pPr>
              <a:spcBef>
                <a:spcPct val="50000"/>
              </a:spcBef>
              <a:spcAft>
                <a:spcPct val="40000"/>
              </a:spcAft>
              <a:defRPr/>
            </a:pPr>
            <a:endParaRPr lang="es-ES" altLang="es-ES" sz="1200" b="0" dirty="0" smtClean="0"/>
          </a:p>
          <a:p>
            <a:pPr>
              <a:spcBef>
                <a:spcPct val="50000"/>
              </a:spcBef>
              <a:spcAft>
                <a:spcPct val="40000"/>
              </a:spcAft>
              <a:defRPr/>
            </a:pPr>
            <a:r>
              <a:rPr lang="es-ES_tradnl" altLang="es-ES" sz="1200" i="1" dirty="0" smtClean="0"/>
              <a:t>III </a:t>
            </a:r>
            <a:r>
              <a:rPr lang="es-ES_tradnl" altLang="es-ES" sz="1200" i="1" dirty="0" err="1" smtClean="0"/>
              <a:t>Seminar</a:t>
            </a:r>
            <a:r>
              <a:rPr lang="es-ES_tradnl" altLang="es-ES" sz="1200" i="1" dirty="0" smtClean="0"/>
              <a:t> in </a:t>
            </a:r>
            <a:r>
              <a:rPr lang="es-ES_tradnl" altLang="es-ES" sz="1200" i="1" dirty="0" err="1" smtClean="0"/>
              <a:t>Economic</a:t>
            </a:r>
            <a:r>
              <a:rPr lang="es-ES_tradnl" altLang="es-ES" sz="1200" i="1" dirty="0" smtClean="0"/>
              <a:t> </a:t>
            </a:r>
            <a:r>
              <a:rPr lang="es-ES_tradnl" altLang="es-ES" sz="1200" i="1" dirty="0" err="1" smtClean="0"/>
              <a:t>History</a:t>
            </a:r>
            <a:r>
              <a:rPr lang="es-ES_tradnl" altLang="es-ES" sz="1200" i="1" dirty="0" smtClean="0"/>
              <a:t>, </a:t>
            </a:r>
            <a:r>
              <a:rPr lang="es-ES_tradnl" altLang="es-ES" sz="1200" i="1" dirty="0" err="1" smtClean="0"/>
              <a:t>BdE</a:t>
            </a:r>
            <a:r>
              <a:rPr lang="es-ES_tradnl" altLang="es-ES" sz="1200" i="1" dirty="0" smtClean="0"/>
              <a:t>, Madrid </a:t>
            </a:r>
            <a:endParaRPr lang="es-ES" altLang="es-ES" sz="1200" i="1" dirty="0" smtClean="0"/>
          </a:p>
          <a:p>
            <a:pPr>
              <a:spcBef>
                <a:spcPct val="50000"/>
              </a:spcBef>
              <a:spcAft>
                <a:spcPct val="40000"/>
              </a:spcAft>
              <a:defRPr/>
            </a:pPr>
            <a:endParaRPr lang="es-ES" altLang="es-ES" sz="1200" b="0" dirty="0" smtClean="0"/>
          </a:p>
          <a:p>
            <a:pPr>
              <a:lnSpc>
                <a:spcPct val="70000"/>
              </a:lnSpc>
              <a:spcBef>
                <a:spcPct val="50000"/>
              </a:spcBef>
              <a:defRPr/>
            </a:pPr>
            <a:r>
              <a:rPr lang="es-ES" altLang="es-ES" sz="1000" b="0" dirty="0" smtClean="0"/>
              <a:t>05-10-2017</a:t>
            </a:r>
          </a:p>
        </p:txBody>
      </p:sp>
    </p:spTree>
  </p:cSld>
  <p:clrMap bg1="lt1" tx1="dk1" bg2="lt2" tx2="dk2" accent1="accent1" accent2="accent2" accent3="accent3" accent4="accent4" accent5="accent5" accent6="accent6" hlink="hlink" folHlink="folHlink"/>
  <p:sldLayoutIdLst>
    <p:sldLayoutId id="2147484047" r:id="rId1"/>
  </p:sldLayoutIdLst>
  <p:timing>
    <p:tnLst>
      <p:par>
        <p:cTn id="1" dur="indefinite" restart="never" nodeType="tmRoot"/>
      </p:par>
    </p:tnLst>
  </p:timing>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_trad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10"/>
          <p:cNvSpPr>
            <a:spLocks noChangeArrowheads="1"/>
          </p:cNvSpPr>
          <p:nvPr/>
        </p:nvSpPr>
        <p:spPr bwMode="auto">
          <a:xfrm>
            <a:off x="0" y="0"/>
            <a:ext cx="9144000" cy="6232525"/>
          </a:xfrm>
          <a:prstGeom prst="rect">
            <a:avLst/>
          </a:prstGeom>
          <a:noFill/>
          <a:ln>
            <a:noFill/>
          </a:ln>
          <a:extLst/>
        </p:spPr>
        <p:txBody>
          <a:bodyPr wrap="none" anchor="ctr"/>
          <a:lstStyle>
            <a:lvl1pPr>
              <a:defRPr sz="2000" b="1">
                <a:solidFill>
                  <a:schemeClr val="tx1"/>
                </a:solidFill>
                <a:latin typeface="BdE Neue Helvetica 55 Roman" panose="020B0604020202020204" pitchFamily="34" charset="0"/>
              </a:defRPr>
            </a:lvl1pPr>
            <a:lvl2pPr marL="742950" indent="-285750">
              <a:defRPr sz="2000" b="1">
                <a:solidFill>
                  <a:schemeClr val="tx1"/>
                </a:solidFill>
                <a:latin typeface="BdE Neue Helvetica 55 Roman" panose="020B0604020202020204" pitchFamily="34" charset="0"/>
              </a:defRPr>
            </a:lvl2pPr>
            <a:lvl3pPr marL="1143000" indent="-228600">
              <a:defRPr sz="2000" b="1">
                <a:solidFill>
                  <a:schemeClr val="tx1"/>
                </a:solidFill>
                <a:latin typeface="BdE Neue Helvetica 55 Roman" panose="020B0604020202020204" pitchFamily="34" charset="0"/>
              </a:defRPr>
            </a:lvl3pPr>
            <a:lvl4pPr marL="1600200" indent="-228600">
              <a:defRPr sz="2000" b="1">
                <a:solidFill>
                  <a:schemeClr val="tx1"/>
                </a:solidFill>
                <a:latin typeface="BdE Neue Helvetica 55 Roman" panose="020B0604020202020204" pitchFamily="34" charset="0"/>
              </a:defRPr>
            </a:lvl4pPr>
            <a:lvl5pPr marL="2057400" indent="-228600">
              <a:defRPr sz="2000" b="1">
                <a:solidFill>
                  <a:schemeClr val="tx1"/>
                </a:solidFill>
                <a:latin typeface="BdE Neue Helvetica 55 Roman" panose="020B0604020202020204" pitchFamily="34" charset="0"/>
              </a:defRPr>
            </a:lvl5pPr>
            <a:lvl6pPr marL="2514600" indent="-228600" eaLnBrk="0" fontAlgn="base" hangingPunct="0">
              <a:spcBef>
                <a:spcPct val="0"/>
              </a:spcBef>
              <a:spcAft>
                <a:spcPct val="0"/>
              </a:spcAft>
              <a:defRPr sz="2000" b="1">
                <a:solidFill>
                  <a:schemeClr val="tx1"/>
                </a:solidFill>
                <a:latin typeface="BdE Neue Helvetica 55 Roman" panose="020B0604020202020204" pitchFamily="34" charset="0"/>
              </a:defRPr>
            </a:lvl6pPr>
            <a:lvl7pPr marL="2971800" indent="-228600" eaLnBrk="0" fontAlgn="base" hangingPunct="0">
              <a:spcBef>
                <a:spcPct val="0"/>
              </a:spcBef>
              <a:spcAft>
                <a:spcPct val="0"/>
              </a:spcAft>
              <a:defRPr sz="2000" b="1">
                <a:solidFill>
                  <a:schemeClr val="tx1"/>
                </a:solidFill>
                <a:latin typeface="BdE Neue Helvetica 55 Roman" panose="020B0604020202020204" pitchFamily="34" charset="0"/>
              </a:defRPr>
            </a:lvl7pPr>
            <a:lvl8pPr marL="3429000" indent="-228600" eaLnBrk="0" fontAlgn="base" hangingPunct="0">
              <a:spcBef>
                <a:spcPct val="0"/>
              </a:spcBef>
              <a:spcAft>
                <a:spcPct val="0"/>
              </a:spcAft>
              <a:defRPr sz="2000" b="1">
                <a:solidFill>
                  <a:schemeClr val="tx1"/>
                </a:solidFill>
                <a:latin typeface="BdE Neue Helvetica 55 Roman" panose="020B0604020202020204" pitchFamily="34" charset="0"/>
              </a:defRPr>
            </a:lvl8pPr>
            <a:lvl9pPr marL="3886200" indent="-228600" eaLnBrk="0" fontAlgn="base" hangingPunct="0">
              <a:spcBef>
                <a:spcPct val="0"/>
              </a:spcBef>
              <a:spcAft>
                <a:spcPct val="0"/>
              </a:spcAft>
              <a:defRPr sz="2000" b="1">
                <a:solidFill>
                  <a:schemeClr val="tx1"/>
                </a:solidFill>
                <a:latin typeface="BdE Neue Helvetica 55 Roman" panose="020B0604020202020204" pitchFamily="34" charset="0"/>
              </a:defRPr>
            </a:lvl9pPr>
          </a:lstStyle>
          <a:p>
            <a:pPr eaLnBrk="1" hangingPunct="1">
              <a:defRPr/>
            </a:pPr>
            <a:endParaRPr lang="es-ES" altLang="es-ES" smtClean="0"/>
          </a:p>
        </p:txBody>
      </p:sp>
      <p:sp>
        <p:nvSpPr>
          <p:cNvPr id="1026" name="Rectangle 2"/>
          <p:cNvSpPr>
            <a:spLocks noGrp="1" noChangeArrowheads="1"/>
          </p:cNvSpPr>
          <p:nvPr>
            <p:ph type="title"/>
          </p:nvPr>
        </p:nvSpPr>
        <p:spPr bwMode="auto">
          <a:xfrm>
            <a:off x="231775" y="111125"/>
            <a:ext cx="5927725" cy="87153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s-ES_tradnl" dirty="0" smtClean="0"/>
              <a:t>TÍTULO DE LA DIAPOSITIVA</a:t>
            </a:r>
          </a:p>
        </p:txBody>
      </p:sp>
      <p:sp>
        <p:nvSpPr>
          <p:cNvPr id="2052" name="Rectangle 3"/>
          <p:cNvSpPr>
            <a:spLocks noGrp="1" noChangeArrowheads="1"/>
          </p:cNvSpPr>
          <p:nvPr>
            <p:ph type="body" idx="1"/>
          </p:nvPr>
        </p:nvSpPr>
        <p:spPr bwMode="auto">
          <a:xfrm>
            <a:off x="227013" y="1484313"/>
            <a:ext cx="8575675" cy="4567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s-ES_tradnl" altLang="es-ES" smtClean="0"/>
              <a:t>Haga clic para modificar el estilo de texto del patrón</a:t>
            </a:r>
          </a:p>
          <a:p>
            <a:pPr lvl="1"/>
            <a:r>
              <a:rPr lang="es-ES_tradnl" altLang="es-ES" smtClean="0"/>
              <a:t>Segundo nivel</a:t>
            </a:r>
          </a:p>
          <a:p>
            <a:pPr lvl="2"/>
            <a:r>
              <a:rPr lang="es-ES_tradnl" altLang="es-ES" smtClean="0"/>
              <a:t>Tercer nivel</a:t>
            </a:r>
          </a:p>
          <a:p>
            <a:pPr lvl="3"/>
            <a:r>
              <a:rPr lang="es-ES_tradnl" altLang="es-ES" smtClean="0"/>
              <a:t>Cuarto nivel</a:t>
            </a:r>
          </a:p>
          <a:p>
            <a:pPr lvl="4"/>
            <a:r>
              <a:rPr lang="es-ES_tradnl" altLang="es-ES" smtClean="0"/>
              <a:t>Quinto nivel</a:t>
            </a:r>
          </a:p>
        </p:txBody>
      </p:sp>
      <p:sp>
        <p:nvSpPr>
          <p:cNvPr id="1030" name="Rectangle 6"/>
          <p:cNvSpPr>
            <a:spLocks noGrp="1" noChangeArrowheads="1"/>
          </p:cNvSpPr>
          <p:nvPr>
            <p:ph type="sldNum" sz="quarter" idx="4"/>
          </p:nvPr>
        </p:nvSpPr>
        <p:spPr bwMode="auto">
          <a:xfrm>
            <a:off x="8475663" y="6402388"/>
            <a:ext cx="522287" cy="3238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solidFill>
                  <a:srgbClr val="858585"/>
                </a:solidFill>
              </a:defRPr>
            </a:lvl1pPr>
          </a:lstStyle>
          <a:p>
            <a:pPr>
              <a:defRPr/>
            </a:pPr>
            <a:fld id="{E1AA0B4D-25FD-47E8-958A-F0C89E0DBC8A}" type="slidenum">
              <a:rPr lang="es-ES_tradnl" altLang="es-ES"/>
              <a:pPr>
                <a:defRPr/>
              </a:pPr>
              <a:t>‹Nº›</a:t>
            </a:fld>
            <a:endParaRPr lang="es-ES_tradnl" altLang="es-ES"/>
          </a:p>
        </p:txBody>
      </p:sp>
      <p:pic>
        <p:nvPicPr>
          <p:cNvPr id="2054" name="Picture 2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48400" y="0"/>
            <a:ext cx="2895600" cy="639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5" name="Picture 31" descr="LOGO_1_Gris_300"/>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27025" y="6394450"/>
            <a:ext cx="1522413" cy="334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048" r:id="rId1"/>
    <p:sldLayoutId id="2147484061" r:id="rId2"/>
  </p:sldLayoutIdLst>
  <p:timing>
    <p:tnLst>
      <p:par>
        <p:cTn id="1" dur="indefinite" restart="never" nodeType="tmRoot"/>
      </p:par>
    </p:tnLst>
  </p:timing>
  <p:hf hdr="0" ftr="0" dt="0"/>
  <p:txStyles>
    <p:titleStyle>
      <a:lvl1pPr algn="l" rtl="0" eaLnBrk="0" fontAlgn="base" hangingPunct="0">
        <a:spcBef>
          <a:spcPct val="0"/>
        </a:spcBef>
        <a:spcAft>
          <a:spcPct val="0"/>
        </a:spcAft>
        <a:buFont typeface="Arial" panose="020B0604020202020204" pitchFamily="34" charset="0"/>
        <a:defRPr b="1" cap="all">
          <a:solidFill>
            <a:srgbClr val="B35C48"/>
          </a:solidFill>
          <a:latin typeface="+mj-lt"/>
          <a:ea typeface="+mj-ea"/>
          <a:cs typeface="+mj-cs"/>
        </a:defRPr>
      </a:lvl1pPr>
      <a:lvl2pPr algn="l" rtl="0" eaLnBrk="0" fontAlgn="base" hangingPunct="0">
        <a:spcBef>
          <a:spcPct val="0"/>
        </a:spcBef>
        <a:spcAft>
          <a:spcPct val="0"/>
        </a:spcAft>
        <a:buFont typeface="Arial" panose="020B0604020202020204" pitchFamily="34" charset="0"/>
        <a:defRPr b="1">
          <a:solidFill>
            <a:srgbClr val="B35C48"/>
          </a:solidFill>
          <a:latin typeface="BdE Neue Helvetica 55 Roman" pitchFamily="34" charset="0"/>
        </a:defRPr>
      </a:lvl2pPr>
      <a:lvl3pPr algn="l" rtl="0" eaLnBrk="0" fontAlgn="base" hangingPunct="0">
        <a:spcBef>
          <a:spcPct val="0"/>
        </a:spcBef>
        <a:spcAft>
          <a:spcPct val="0"/>
        </a:spcAft>
        <a:buFont typeface="Arial" panose="020B0604020202020204" pitchFamily="34" charset="0"/>
        <a:defRPr b="1">
          <a:solidFill>
            <a:srgbClr val="B35C48"/>
          </a:solidFill>
          <a:latin typeface="BdE Neue Helvetica 55 Roman" pitchFamily="34" charset="0"/>
        </a:defRPr>
      </a:lvl3pPr>
      <a:lvl4pPr algn="l" rtl="0" eaLnBrk="0" fontAlgn="base" hangingPunct="0">
        <a:spcBef>
          <a:spcPct val="0"/>
        </a:spcBef>
        <a:spcAft>
          <a:spcPct val="0"/>
        </a:spcAft>
        <a:buFont typeface="Arial" panose="020B0604020202020204" pitchFamily="34" charset="0"/>
        <a:defRPr b="1">
          <a:solidFill>
            <a:srgbClr val="B35C48"/>
          </a:solidFill>
          <a:latin typeface="BdE Neue Helvetica 55 Roman" pitchFamily="34" charset="0"/>
        </a:defRPr>
      </a:lvl4pPr>
      <a:lvl5pPr algn="l" rtl="0" eaLnBrk="0" fontAlgn="base" hangingPunct="0">
        <a:spcBef>
          <a:spcPct val="0"/>
        </a:spcBef>
        <a:spcAft>
          <a:spcPct val="0"/>
        </a:spcAft>
        <a:buFont typeface="Arial" panose="020B0604020202020204" pitchFamily="34" charset="0"/>
        <a:defRPr b="1">
          <a:solidFill>
            <a:srgbClr val="B35C48"/>
          </a:solidFill>
          <a:latin typeface="BdE Neue Helvetica 55 Roman" pitchFamily="34" charset="0"/>
        </a:defRPr>
      </a:lvl5pPr>
      <a:lvl6pPr marL="457200" algn="l" rtl="0" eaLnBrk="1" fontAlgn="base" hangingPunct="1">
        <a:spcBef>
          <a:spcPct val="0"/>
        </a:spcBef>
        <a:spcAft>
          <a:spcPct val="0"/>
        </a:spcAft>
        <a:defRPr b="1">
          <a:solidFill>
            <a:srgbClr val="B35C48"/>
          </a:solidFill>
          <a:latin typeface="BdE Neue Helvetica 55 Roman" pitchFamily="34" charset="0"/>
        </a:defRPr>
      </a:lvl6pPr>
      <a:lvl7pPr marL="914400" algn="l" rtl="0" eaLnBrk="1" fontAlgn="base" hangingPunct="1">
        <a:spcBef>
          <a:spcPct val="0"/>
        </a:spcBef>
        <a:spcAft>
          <a:spcPct val="0"/>
        </a:spcAft>
        <a:defRPr b="1">
          <a:solidFill>
            <a:srgbClr val="B35C48"/>
          </a:solidFill>
          <a:latin typeface="BdE Neue Helvetica 55 Roman" pitchFamily="34" charset="0"/>
        </a:defRPr>
      </a:lvl7pPr>
      <a:lvl8pPr marL="1371600" algn="l" rtl="0" eaLnBrk="1" fontAlgn="base" hangingPunct="1">
        <a:spcBef>
          <a:spcPct val="0"/>
        </a:spcBef>
        <a:spcAft>
          <a:spcPct val="0"/>
        </a:spcAft>
        <a:defRPr b="1">
          <a:solidFill>
            <a:srgbClr val="B35C48"/>
          </a:solidFill>
          <a:latin typeface="BdE Neue Helvetica 55 Roman" pitchFamily="34" charset="0"/>
        </a:defRPr>
      </a:lvl8pPr>
      <a:lvl9pPr marL="1828800" algn="l" rtl="0" eaLnBrk="1" fontAlgn="base" hangingPunct="1">
        <a:spcBef>
          <a:spcPct val="0"/>
        </a:spcBef>
        <a:spcAft>
          <a:spcPct val="0"/>
        </a:spcAft>
        <a:defRPr b="1">
          <a:solidFill>
            <a:srgbClr val="B35C48"/>
          </a:solidFill>
          <a:latin typeface="BdE Neue Helvetica 55 Roman" pitchFamily="34" charset="0"/>
        </a:defRPr>
      </a:lvl9pPr>
    </p:titleStyle>
    <p:bodyStyle>
      <a:lvl1pPr marL="342900" indent="-342900" algn="l" rtl="0" eaLnBrk="0" fontAlgn="base" hangingPunct="0">
        <a:lnSpc>
          <a:spcPts val="2163"/>
        </a:lnSpc>
        <a:spcBef>
          <a:spcPct val="0"/>
        </a:spcBef>
        <a:spcAft>
          <a:spcPts val="438"/>
        </a:spcAft>
        <a:buClr>
          <a:srgbClr val="993300"/>
        </a:buClr>
        <a:buFont typeface="Wingdings" panose="05000000000000000000" pitchFamily="2" charset="2"/>
        <a:defRPr b="1">
          <a:solidFill>
            <a:schemeClr val="tx1"/>
          </a:solidFill>
          <a:latin typeface="+mn-lt"/>
          <a:ea typeface="+mn-ea"/>
          <a:cs typeface="+mn-cs"/>
        </a:defRPr>
      </a:lvl1pPr>
      <a:lvl2pPr marL="538163" indent="-3175" algn="l" rtl="0" eaLnBrk="0" fontAlgn="base" hangingPunct="0">
        <a:lnSpc>
          <a:spcPts val="2163"/>
        </a:lnSpc>
        <a:spcBef>
          <a:spcPct val="0"/>
        </a:spcBef>
        <a:spcAft>
          <a:spcPts val="438"/>
        </a:spcAft>
        <a:buClr>
          <a:srgbClr val="666666"/>
        </a:buClr>
        <a:buFont typeface="Arial" panose="020B0604020202020204" pitchFamily="34" charset="0"/>
        <a:defRPr>
          <a:solidFill>
            <a:srgbClr val="B35C48"/>
          </a:solidFill>
          <a:latin typeface="+mn-lt"/>
        </a:defRPr>
      </a:lvl2pPr>
      <a:lvl3pPr marL="989013" indent="11113" algn="l" rtl="0" eaLnBrk="0" fontAlgn="base" hangingPunct="0">
        <a:lnSpc>
          <a:spcPts val="2163"/>
        </a:lnSpc>
        <a:spcBef>
          <a:spcPct val="0"/>
        </a:spcBef>
        <a:spcAft>
          <a:spcPts val="438"/>
        </a:spcAft>
        <a:defRPr i="1">
          <a:solidFill>
            <a:schemeClr val="tx1"/>
          </a:solidFill>
          <a:latin typeface="+mn-lt"/>
        </a:defRPr>
      </a:lvl3pPr>
      <a:lvl4pPr marL="1430338" indent="7938" algn="l" rtl="0" eaLnBrk="0" fontAlgn="base" hangingPunct="0">
        <a:lnSpc>
          <a:spcPts val="2163"/>
        </a:lnSpc>
        <a:spcBef>
          <a:spcPct val="0"/>
        </a:spcBef>
        <a:spcAft>
          <a:spcPts val="438"/>
        </a:spcAft>
        <a:defRPr sz="1600">
          <a:solidFill>
            <a:schemeClr val="tx1"/>
          </a:solidFill>
          <a:latin typeface="+mn-lt"/>
        </a:defRPr>
      </a:lvl4pPr>
      <a:lvl5pPr marL="1882775" indent="-3175" algn="l" rtl="0" eaLnBrk="0" fontAlgn="base" hangingPunct="0">
        <a:lnSpc>
          <a:spcPts val="2163"/>
        </a:lnSpc>
        <a:spcBef>
          <a:spcPct val="0"/>
        </a:spcBef>
        <a:spcAft>
          <a:spcPts val="438"/>
        </a:spcAft>
        <a:defRPr sz="1600" i="1">
          <a:solidFill>
            <a:schemeClr val="tx1"/>
          </a:solidFill>
          <a:latin typeface="+mn-lt"/>
        </a:defRPr>
      </a:lvl5pPr>
      <a:lvl6pPr marL="2339975" indent="-3175" algn="l" rtl="0" eaLnBrk="1" fontAlgn="base" hangingPunct="1">
        <a:spcBef>
          <a:spcPct val="20000"/>
        </a:spcBef>
        <a:spcAft>
          <a:spcPct val="0"/>
        </a:spcAft>
        <a:defRPr sz="1600" i="1">
          <a:solidFill>
            <a:schemeClr val="tx1"/>
          </a:solidFill>
          <a:latin typeface="+mn-lt"/>
        </a:defRPr>
      </a:lvl6pPr>
      <a:lvl7pPr marL="2797175" indent="-3175" algn="l" rtl="0" eaLnBrk="1" fontAlgn="base" hangingPunct="1">
        <a:spcBef>
          <a:spcPct val="20000"/>
        </a:spcBef>
        <a:spcAft>
          <a:spcPct val="0"/>
        </a:spcAft>
        <a:defRPr sz="1600" i="1">
          <a:solidFill>
            <a:schemeClr val="tx1"/>
          </a:solidFill>
          <a:latin typeface="+mn-lt"/>
        </a:defRPr>
      </a:lvl7pPr>
      <a:lvl8pPr marL="3254375" indent="-3175" algn="l" rtl="0" eaLnBrk="1" fontAlgn="base" hangingPunct="1">
        <a:spcBef>
          <a:spcPct val="20000"/>
        </a:spcBef>
        <a:spcAft>
          <a:spcPct val="0"/>
        </a:spcAft>
        <a:defRPr sz="1600" i="1">
          <a:solidFill>
            <a:schemeClr val="tx1"/>
          </a:solidFill>
          <a:latin typeface="+mn-lt"/>
        </a:defRPr>
      </a:lvl8pPr>
      <a:lvl9pPr marL="3711575" indent="-3175" algn="l" rtl="0" eaLnBrk="1" fontAlgn="base" hangingPunct="1">
        <a:spcBef>
          <a:spcPct val="20000"/>
        </a:spcBef>
        <a:spcAft>
          <a:spcPct val="0"/>
        </a:spcAft>
        <a:defRPr sz="1600" i="1">
          <a:solidFill>
            <a:schemeClr val="tx1"/>
          </a:solidFill>
          <a:latin typeface="+mn-lt"/>
        </a:defRPr>
      </a:lvl9pPr>
    </p:bodyStyle>
    <p:otherStyle>
      <a:defPPr>
        <a:defRPr lang="es-ES_trad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Marcador de título 1"/>
          <p:cNvSpPr>
            <a:spLocks noGrp="1"/>
          </p:cNvSpPr>
          <p:nvPr>
            <p:ph type="title"/>
          </p:nvPr>
        </p:nvSpPr>
        <p:spPr bwMode="auto">
          <a:xfrm>
            <a:off x="628650" y="365125"/>
            <a:ext cx="78867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s-ES" altLang="es-ES" smtClean="0"/>
              <a:t>Haga clic para modificar el estilo de título del patrón</a:t>
            </a:r>
          </a:p>
        </p:txBody>
      </p:sp>
      <p:sp>
        <p:nvSpPr>
          <p:cNvPr id="3075" name="Marcador de texto 2"/>
          <p:cNvSpPr>
            <a:spLocks noGrp="1"/>
          </p:cNvSpPr>
          <p:nvPr>
            <p:ph type="body" idx="1"/>
          </p:nvPr>
        </p:nvSpPr>
        <p:spPr bwMode="auto">
          <a:xfrm>
            <a:off x="628650" y="1825625"/>
            <a:ext cx="78867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s-ES" altLang="es-ES" smtClean="0"/>
              <a:t>Haga clic para modificar el estilo de texto del patrón</a:t>
            </a:r>
          </a:p>
          <a:p>
            <a:pPr lvl="1"/>
            <a:r>
              <a:rPr lang="es-ES" altLang="es-ES" smtClean="0"/>
              <a:t>Segundo nivel</a:t>
            </a:r>
          </a:p>
          <a:p>
            <a:pPr lvl="2"/>
            <a:r>
              <a:rPr lang="es-ES" altLang="es-ES" smtClean="0"/>
              <a:t>Tercer nivel</a:t>
            </a:r>
          </a:p>
          <a:p>
            <a:pPr lvl="3"/>
            <a:r>
              <a:rPr lang="es-ES" altLang="es-ES" smtClean="0"/>
              <a:t>Cuarto nivel</a:t>
            </a:r>
          </a:p>
          <a:p>
            <a:pPr lvl="4"/>
            <a:r>
              <a:rPr lang="es-ES" altLang="es-ES" smtClean="0"/>
              <a:t>Quinto nivel</a:t>
            </a:r>
          </a:p>
        </p:txBody>
      </p:sp>
      <p:sp>
        <p:nvSpPr>
          <p:cNvPr id="4" name="Marcador de fecha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FD7A9A5-E6AA-438A-A31A-7C5BDEF656D2}" type="datetimeFigureOut">
              <a:rPr lang="es-ES"/>
              <a:pPr>
                <a:defRPr/>
              </a:pPr>
              <a:t>04/10/2017</a:t>
            </a:fld>
            <a:endParaRPr lang="es-ES"/>
          </a:p>
        </p:txBody>
      </p:sp>
      <p:sp>
        <p:nvSpPr>
          <p:cNvPr id="5" name="Marcador de pie de página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s-ES"/>
          </a:p>
        </p:txBody>
      </p:sp>
      <p:sp>
        <p:nvSpPr>
          <p:cNvPr id="6" name="Marcador de número de diapositiva 5"/>
          <p:cNvSpPr>
            <a:spLocks noGrp="1"/>
          </p:cNvSpPr>
          <p:nvPr>
            <p:ph type="sldNum" sz="quarter" idx="4"/>
          </p:nvPr>
        </p:nvSpPr>
        <p:spPr>
          <a:xfrm>
            <a:off x="6457950" y="6356350"/>
            <a:ext cx="20574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pPr>
              <a:defRPr/>
            </a:pPr>
            <a:fld id="{710AD182-825D-4D25-8D3B-9CB9E03AEC67}" type="slidenum">
              <a:rPr lang="es-ES" altLang="es-ES"/>
              <a:pPr>
                <a:defRPr/>
              </a:pPr>
              <a:t>‹Nº›</a:t>
            </a:fld>
            <a:endParaRPr lang="es-ES" altLang="es-ES"/>
          </a:p>
        </p:txBody>
      </p:sp>
    </p:spTree>
  </p:cSld>
  <p:clrMap bg1="lt1" tx1="dk1" bg2="lt2" tx2="dk2" accent1="accent1" accent2="accent2" accent3="accent3" accent4="accent4" accent5="accent5" accent6="accent6" hlink="hlink" folHlink="folHlink"/>
  <p:sldLayoutIdLst>
    <p:sldLayoutId id="2147484049" r:id="rId1"/>
    <p:sldLayoutId id="2147484050" r:id="rId2"/>
    <p:sldLayoutId id="2147484051" r:id="rId3"/>
    <p:sldLayoutId id="2147484052" r:id="rId4"/>
    <p:sldLayoutId id="2147484053" r:id="rId5"/>
    <p:sldLayoutId id="2147484054" r:id="rId6"/>
    <p:sldLayoutId id="2147484055" r:id="rId7"/>
    <p:sldLayoutId id="2147484056" r:id="rId8"/>
    <p:sldLayoutId id="2147484057" r:id="rId9"/>
    <p:sldLayoutId id="2147484058" r:id="rId10"/>
    <p:sldLayoutId id="2147484059"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5610" name="Text Box 10"/>
          <p:cNvSpPr txBox="1">
            <a:spLocks noChangeArrowheads="1"/>
          </p:cNvSpPr>
          <p:nvPr/>
        </p:nvSpPr>
        <p:spPr bwMode="auto">
          <a:xfrm>
            <a:off x="357188" y="6278563"/>
            <a:ext cx="4876800" cy="276225"/>
          </a:xfrm>
          <a:prstGeom prst="rect">
            <a:avLst/>
          </a:prstGeom>
          <a:noFill/>
          <a:ln w="9525">
            <a:noFill/>
            <a:miter lim="800000"/>
            <a:headEnd/>
            <a:tailEnd/>
          </a:ln>
          <a:effectLst/>
        </p:spPr>
        <p:txBody>
          <a:bodyPr>
            <a:spAutoFit/>
          </a:bodyPr>
          <a:lstStyle/>
          <a:p>
            <a:pPr>
              <a:spcBef>
                <a:spcPct val="50000"/>
              </a:spcBef>
              <a:defRPr/>
            </a:pPr>
            <a:r>
              <a:rPr lang="es-ES_tradnl" sz="1200" b="0" cap="all" dirty="0">
                <a:solidFill>
                  <a:srgbClr val="858585"/>
                </a:solidFill>
              </a:rPr>
              <a:t>NOMBRE DEL DEPARTAMENTO</a:t>
            </a:r>
            <a:endParaRPr lang="es-ES_tradnl" sz="1200" b="0" cap="all" dirty="0"/>
          </a:p>
        </p:txBody>
      </p:sp>
      <p:pic>
        <p:nvPicPr>
          <p:cNvPr id="4099" name="Picture 2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48400" y="0"/>
            <a:ext cx="2895600" cy="639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32" descr="LOGO_1_Gris_30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5613" y="5487988"/>
            <a:ext cx="1997075" cy="439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635" name="Text Box 35"/>
          <p:cNvSpPr txBox="1">
            <a:spLocks noChangeArrowheads="1"/>
          </p:cNvSpPr>
          <p:nvPr/>
        </p:nvSpPr>
        <p:spPr bwMode="auto">
          <a:xfrm>
            <a:off x="358775" y="2286000"/>
            <a:ext cx="6553200" cy="523875"/>
          </a:xfrm>
          <a:prstGeom prst="rect">
            <a:avLst/>
          </a:prstGeom>
          <a:noFill/>
          <a:ln w="9525">
            <a:noFill/>
            <a:miter lim="800000"/>
            <a:headEnd/>
            <a:tailEnd/>
          </a:ln>
          <a:effectLst/>
        </p:spPr>
        <p:txBody>
          <a:bodyPr>
            <a:spAutoFit/>
          </a:bodyPr>
          <a:lstStyle/>
          <a:p>
            <a:pPr>
              <a:defRPr/>
            </a:pPr>
            <a:r>
              <a:rPr lang="es-ES_tradnl" sz="2800" b="0" cap="all" dirty="0"/>
              <a:t>GRACIAS POR SU ATENCIÓN</a:t>
            </a:r>
          </a:p>
        </p:txBody>
      </p:sp>
    </p:spTree>
  </p:cSld>
  <p:clrMap bg1="lt1" tx1="dk1" bg2="lt2" tx2="dk2" accent1="accent1" accent2="accent2" accent3="accent3" accent4="accent4" accent5="accent5" accent6="accent6" hlink="hlink" folHlink="folHlink"/>
  <p:sldLayoutIdLst>
    <p:sldLayoutId id="2147484060" r:id="rId1"/>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5635">
                                            <p:txEl>
                                              <p:pRg st="0" end="0"/>
                                            </p:txEl>
                                          </p:spTgt>
                                        </p:tgtEl>
                                        <p:attrNameLst>
                                          <p:attrName>style.visibility</p:attrName>
                                        </p:attrNameLst>
                                      </p:cBhvr>
                                      <p:to>
                                        <p:strVal val="visible"/>
                                      </p:to>
                                    </p:set>
                                    <p:animEffect transition="in" filter="wipe(left)">
                                      <p:cBhvr>
                                        <p:cTn id="7" dur="500"/>
                                        <p:tgtEl>
                                          <p:spTgt spid="2563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35" grpId="0" build="p" autoUpdateAnimBg="0"/>
    </p:bldLst>
  </p:timing>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s-ES_trad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14"/>
          <p:cNvSpPr txBox="1">
            <a:spLocks noChangeArrowheads="1"/>
          </p:cNvSpPr>
          <p:nvPr/>
        </p:nvSpPr>
        <p:spPr bwMode="auto">
          <a:xfrm>
            <a:off x="3082925" y="4546600"/>
            <a:ext cx="1841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b="1">
                <a:solidFill>
                  <a:schemeClr val="tx1"/>
                </a:solidFill>
                <a:latin typeface="BdE Neue Helvetica 55 Roman" panose="020B0604020202020204" pitchFamily="34" charset="0"/>
              </a:defRPr>
            </a:lvl1pPr>
            <a:lvl2pPr marL="742950" indent="-285750">
              <a:defRPr sz="2000" b="1">
                <a:solidFill>
                  <a:schemeClr val="tx1"/>
                </a:solidFill>
                <a:latin typeface="BdE Neue Helvetica 55 Roman" panose="020B0604020202020204" pitchFamily="34" charset="0"/>
              </a:defRPr>
            </a:lvl2pPr>
            <a:lvl3pPr marL="1143000" indent="-228600">
              <a:defRPr sz="2000" b="1">
                <a:solidFill>
                  <a:schemeClr val="tx1"/>
                </a:solidFill>
                <a:latin typeface="BdE Neue Helvetica 55 Roman" panose="020B0604020202020204" pitchFamily="34" charset="0"/>
              </a:defRPr>
            </a:lvl3pPr>
            <a:lvl4pPr marL="1600200" indent="-228600">
              <a:defRPr sz="2000" b="1">
                <a:solidFill>
                  <a:schemeClr val="tx1"/>
                </a:solidFill>
                <a:latin typeface="BdE Neue Helvetica 55 Roman" panose="020B0604020202020204" pitchFamily="34" charset="0"/>
              </a:defRPr>
            </a:lvl4pPr>
            <a:lvl5pPr marL="2057400" indent="-228600">
              <a:defRPr sz="2000" b="1">
                <a:solidFill>
                  <a:schemeClr val="tx1"/>
                </a:solidFill>
                <a:latin typeface="BdE Neue Helvetica 55 Roman" panose="020B0604020202020204" pitchFamily="34" charset="0"/>
              </a:defRPr>
            </a:lvl5pPr>
            <a:lvl6pPr marL="2514600" indent="-228600" eaLnBrk="0" fontAlgn="base" hangingPunct="0">
              <a:spcBef>
                <a:spcPct val="0"/>
              </a:spcBef>
              <a:spcAft>
                <a:spcPct val="0"/>
              </a:spcAft>
              <a:defRPr sz="2000" b="1">
                <a:solidFill>
                  <a:schemeClr val="tx1"/>
                </a:solidFill>
                <a:latin typeface="BdE Neue Helvetica 55 Roman" panose="020B0604020202020204" pitchFamily="34" charset="0"/>
              </a:defRPr>
            </a:lvl6pPr>
            <a:lvl7pPr marL="2971800" indent="-228600" eaLnBrk="0" fontAlgn="base" hangingPunct="0">
              <a:spcBef>
                <a:spcPct val="0"/>
              </a:spcBef>
              <a:spcAft>
                <a:spcPct val="0"/>
              </a:spcAft>
              <a:defRPr sz="2000" b="1">
                <a:solidFill>
                  <a:schemeClr val="tx1"/>
                </a:solidFill>
                <a:latin typeface="BdE Neue Helvetica 55 Roman" panose="020B0604020202020204" pitchFamily="34" charset="0"/>
              </a:defRPr>
            </a:lvl7pPr>
            <a:lvl8pPr marL="3429000" indent="-228600" eaLnBrk="0" fontAlgn="base" hangingPunct="0">
              <a:spcBef>
                <a:spcPct val="0"/>
              </a:spcBef>
              <a:spcAft>
                <a:spcPct val="0"/>
              </a:spcAft>
              <a:defRPr sz="2000" b="1">
                <a:solidFill>
                  <a:schemeClr val="tx1"/>
                </a:solidFill>
                <a:latin typeface="BdE Neue Helvetica 55 Roman" panose="020B0604020202020204" pitchFamily="34" charset="0"/>
              </a:defRPr>
            </a:lvl8pPr>
            <a:lvl9pPr marL="3886200" indent="-228600" eaLnBrk="0" fontAlgn="base" hangingPunct="0">
              <a:spcBef>
                <a:spcPct val="0"/>
              </a:spcBef>
              <a:spcAft>
                <a:spcPct val="0"/>
              </a:spcAft>
              <a:defRPr sz="2000" b="1">
                <a:solidFill>
                  <a:schemeClr val="tx1"/>
                </a:solidFill>
                <a:latin typeface="BdE Neue Helvetica 55 Roman" panose="020B0604020202020204" pitchFamily="34" charset="0"/>
              </a:defRPr>
            </a:lvl9pPr>
          </a:lstStyle>
          <a:p>
            <a:pPr eaLnBrk="1" hangingPunct="1"/>
            <a:endParaRPr lang="es-ES" altLang="es-ES" sz="180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17 Título"/>
          <p:cNvSpPr>
            <a:spLocks noGrp="1"/>
          </p:cNvSpPr>
          <p:nvPr>
            <p:ph type="title"/>
          </p:nvPr>
        </p:nvSpPr>
        <p:spPr>
          <a:xfrm>
            <a:off x="231775" y="-136525"/>
            <a:ext cx="5927725" cy="871538"/>
          </a:xfrm>
        </p:spPr>
        <p:txBody>
          <a:bodyPr/>
          <a:lstStyle/>
          <a:p>
            <a:pPr eaLnBrk="1" hangingPunct="1">
              <a:defRPr/>
            </a:pPr>
            <a:r>
              <a:rPr lang="es-ES_tradnl" dirty="0" err="1" smtClean="0"/>
              <a:t>Focus</a:t>
            </a:r>
            <a:r>
              <a:rPr lang="es-ES_tradnl" dirty="0" smtClean="0"/>
              <a:t> of </a:t>
            </a:r>
            <a:r>
              <a:rPr lang="es-ES_tradnl" dirty="0" err="1" smtClean="0"/>
              <a:t>the</a:t>
            </a:r>
            <a:r>
              <a:rPr lang="es-ES_tradnl" dirty="0" smtClean="0"/>
              <a:t> </a:t>
            </a:r>
            <a:r>
              <a:rPr lang="es-ES_tradnl" dirty="0" err="1" smtClean="0"/>
              <a:t>paper</a:t>
            </a:r>
            <a:endParaRPr lang="es-ES_tradnl" dirty="0"/>
          </a:p>
        </p:txBody>
      </p:sp>
      <p:sp>
        <p:nvSpPr>
          <p:cNvPr id="10243" name="2 Marcador de número de diapositiva"/>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chemeClr val="tx1"/>
                </a:solidFill>
                <a:latin typeface="BdE Neue Helvetica 55 Roman" panose="020B0604020202020204" pitchFamily="34" charset="0"/>
              </a:defRPr>
            </a:lvl1pPr>
            <a:lvl2pPr marL="742950" indent="-285750">
              <a:defRPr sz="2000" b="1">
                <a:solidFill>
                  <a:schemeClr val="tx1"/>
                </a:solidFill>
                <a:latin typeface="BdE Neue Helvetica 55 Roman" panose="020B0604020202020204" pitchFamily="34" charset="0"/>
              </a:defRPr>
            </a:lvl2pPr>
            <a:lvl3pPr marL="1143000" indent="-228600">
              <a:defRPr sz="2000" b="1">
                <a:solidFill>
                  <a:schemeClr val="tx1"/>
                </a:solidFill>
                <a:latin typeface="BdE Neue Helvetica 55 Roman" panose="020B0604020202020204" pitchFamily="34" charset="0"/>
              </a:defRPr>
            </a:lvl3pPr>
            <a:lvl4pPr marL="1600200" indent="-228600">
              <a:defRPr sz="2000" b="1">
                <a:solidFill>
                  <a:schemeClr val="tx1"/>
                </a:solidFill>
                <a:latin typeface="BdE Neue Helvetica 55 Roman" panose="020B0604020202020204" pitchFamily="34" charset="0"/>
              </a:defRPr>
            </a:lvl4pPr>
            <a:lvl5pPr marL="2057400" indent="-228600">
              <a:defRPr sz="2000" b="1">
                <a:solidFill>
                  <a:schemeClr val="tx1"/>
                </a:solidFill>
                <a:latin typeface="BdE Neue Helvetica 55 Roman" panose="020B0604020202020204" pitchFamily="34" charset="0"/>
              </a:defRPr>
            </a:lvl5pPr>
            <a:lvl6pPr marL="2514600" indent="-228600" eaLnBrk="0" fontAlgn="base" hangingPunct="0">
              <a:spcBef>
                <a:spcPct val="0"/>
              </a:spcBef>
              <a:spcAft>
                <a:spcPct val="0"/>
              </a:spcAft>
              <a:defRPr sz="2000" b="1">
                <a:solidFill>
                  <a:schemeClr val="tx1"/>
                </a:solidFill>
                <a:latin typeface="BdE Neue Helvetica 55 Roman" panose="020B0604020202020204" pitchFamily="34" charset="0"/>
              </a:defRPr>
            </a:lvl6pPr>
            <a:lvl7pPr marL="2971800" indent="-228600" eaLnBrk="0" fontAlgn="base" hangingPunct="0">
              <a:spcBef>
                <a:spcPct val="0"/>
              </a:spcBef>
              <a:spcAft>
                <a:spcPct val="0"/>
              </a:spcAft>
              <a:defRPr sz="2000" b="1">
                <a:solidFill>
                  <a:schemeClr val="tx1"/>
                </a:solidFill>
                <a:latin typeface="BdE Neue Helvetica 55 Roman" panose="020B0604020202020204" pitchFamily="34" charset="0"/>
              </a:defRPr>
            </a:lvl7pPr>
            <a:lvl8pPr marL="3429000" indent="-228600" eaLnBrk="0" fontAlgn="base" hangingPunct="0">
              <a:spcBef>
                <a:spcPct val="0"/>
              </a:spcBef>
              <a:spcAft>
                <a:spcPct val="0"/>
              </a:spcAft>
              <a:defRPr sz="2000" b="1">
                <a:solidFill>
                  <a:schemeClr val="tx1"/>
                </a:solidFill>
                <a:latin typeface="BdE Neue Helvetica 55 Roman" panose="020B0604020202020204" pitchFamily="34" charset="0"/>
              </a:defRPr>
            </a:lvl8pPr>
            <a:lvl9pPr marL="3886200" indent="-228600" eaLnBrk="0" fontAlgn="base" hangingPunct="0">
              <a:spcBef>
                <a:spcPct val="0"/>
              </a:spcBef>
              <a:spcAft>
                <a:spcPct val="0"/>
              </a:spcAft>
              <a:defRPr sz="2000" b="1">
                <a:solidFill>
                  <a:schemeClr val="tx1"/>
                </a:solidFill>
                <a:latin typeface="BdE Neue Helvetica 55 Roman" panose="020B0604020202020204" pitchFamily="34" charset="0"/>
              </a:defRPr>
            </a:lvl9pPr>
          </a:lstStyle>
          <a:p>
            <a:fld id="{5B290835-6D34-4824-A607-C8B47AD218A6}" type="slidenum">
              <a:rPr lang="es-ES_tradnl" altLang="es-ES" sz="1400" smtClean="0">
                <a:solidFill>
                  <a:srgbClr val="858585"/>
                </a:solidFill>
              </a:rPr>
              <a:pPr/>
              <a:t>2</a:t>
            </a:fld>
            <a:endParaRPr lang="es-ES_tradnl" altLang="es-ES" sz="1400" smtClean="0">
              <a:solidFill>
                <a:srgbClr val="858585"/>
              </a:solidFill>
            </a:endParaRPr>
          </a:p>
        </p:txBody>
      </p:sp>
      <p:sp>
        <p:nvSpPr>
          <p:cNvPr id="10244" name="CuadroTexto 1"/>
          <p:cNvSpPr txBox="1">
            <a:spLocks noChangeArrowheads="1"/>
          </p:cNvSpPr>
          <p:nvPr/>
        </p:nvSpPr>
        <p:spPr bwMode="auto">
          <a:xfrm>
            <a:off x="231775" y="477838"/>
            <a:ext cx="8137525" cy="5940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sz="2000" b="1">
                <a:solidFill>
                  <a:schemeClr val="tx1"/>
                </a:solidFill>
                <a:latin typeface="BdE Neue Helvetica 55 Roman" panose="020B0604020202020204" pitchFamily="34" charset="0"/>
              </a:defRPr>
            </a:lvl1pPr>
            <a:lvl2pPr marL="742950" indent="-285750">
              <a:defRPr sz="2000" b="1">
                <a:solidFill>
                  <a:schemeClr val="tx1"/>
                </a:solidFill>
                <a:latin typeface="BdE Neue Helvetica 55 Roman" panose="020B0604020202020204" pitchFamily="34" charset="0"/>
              </a:defRPr>
            </a:lvl2pPr>
            <a:lvl3pPr marL="1143000" indent="-228600">
              <a:defRPr sz="2000" b="1">
                <a:solidFill>
                  <a:schemeClr val="tx1"/>
                </a:solidFill>
                <a:latin typeface="BdE Neue Helvetica 55 Roman" panose="020B0604020202020204" pitchFamily="34" charset="0"/>
              </a:defRPr>
            </a:lvl3pPr>
            <a:lvl4pPr marL="1600200" indent="-228600">
              <a:defRPr sz="2000" b="1">
                <a:solidFill>
                  <a:schemeClr val="tx1"/>
                </a:solidFill>
                <a:latin typeface="BdE Neue Helvetica 55 Roman" panose="020B0604020202020204" pitchFamily="34" charset="0"/>
              </a:defRPr>
            </a:lvl4pPr>
            <a:lvl5pPr marL="2057400" indent="-228600">
              <a:defRPr sz="2000" b="1">
                <a:solidFill>
                  <a:schemeClr val="tx1"/>
                </a:solidFill>
                <a:latin typeface="BdE Neue Helvetica 55 Roman" panose="020B0604020202020204" pitchFamily="34" charset="0"/>
              </a:defRPr>
            </a:lvl5pPr>
            <a:lvl6pPr marL="2514600" indent="-228600" eaLnBrk="0" fontAlgn="base" hangingPunct="0">
              <a:spcBef>
                <a:spcPct val="0"/>
              </a:spcBef>
              <a:spcAft>
                <a:spcPct val="0"/>
              </a:spcAft>
              <a:defRPr sz="2000" b="1">
                <a:solidFill>
                  <a:schemeClr val="tx1"/>
                </a:solidFill>
                <a:latin typeface="BdE Neue Helvetica 55 Roman" panose="020B0604020202020204" pitchFamily="34" charset="0"/>
              </a:defRPr>
            </a:lvl6pPr>
            <a:lvl7pPr marL="2971800" indent="-228600" eaLnBrk="0" fontAlgn="base" hangingPunct="0">
              <a:spcBef>
                <a:spcPct val="0"/>
              </a:spcBef>
              <a:spcAft>
                <a:spcPct val="0"/>
              </a:spcAft>
              <a:defRPr sz="2000" b="1">
                <a:solidFill>
                  <a:schemeClr val="tx1"/>
                </a:solidFill>
                <a:latin typeface="BdE Neue Helvetica 55 Roman" panose="020B0604020202020204" pitchFamily="34" charset="0"/>
              </a:defRPr>
            </a:lvl7pPr>
            <a:lvl8pPr marL="3429000" indent="-228600" eaLnBrk="0" fontAlgn="base" hangingPunct="0">
              <a:spcBef>
                <a:spcPct val="0"/>
              </a:spcBef>
              <a:spcAft>
                <a:spcPct val="0"/>
              </a:spcAft>
              <a:defRPr sz="2000" b="1">
                <a:solidFill>
                  <a:schemeClr val="tx1"/>
                </a:solidFill>
                <a:latin typeface="BdE Neue Helvetica 55 Roman" panose="020B0604020202020204" pitchFamily="34" charset="0"/>
              </a:defRPr>
            </a:lvl8pPr>
            <a:lvl9pPr marL="3886200" indent="-228600" eaLnBrk="0" fontAlgn="base" hangingPunct="0">
              <a:spcBef>
                <a:spcPct val="0"/>
              </a:spcBef>
              <a:spcAft>
                <a:spcPct val="0"/>
              </a:spcAft>
              <a:defRPr sz="2000" b="1">
                <a:solidFill>
                  <a:schemeClr val="tx1"/>
                </a:solidFill>
                <a:latin typeface="BdE Neue Helvetica 55 Roman" panose="020B0604020202020204" pitchFamily="34" charset="0"/>
              </a:defRPr>
            </a:lvl9pPr>
          </a:lstStyle>
          <a:p>
            <a:pPr algn="just">
              <a:buFont typeface="Arial" panose="020B0604020202020204" pitchFamily="34" charset="0"/>
              <a:buChar char="•"/>
            </a:pPr>
            <a:r>
              <a:rPr lang="en-GB" altLang="es-ES"/>
              <a:t>Ambitious research question(s)</a:t>
            </a:r>
          </a:p>
          <a:p>
            <a:pPr algn="just">
              <a:buFont typeface="Arial" panose="020B0604020202020204" pitchFamily="34" charset="0"/>
              <a:buChar char="•"/>
            </a:pPr>
            <a:endParaRPr lang="en-GB" altLang="es-ES"/>
          </a:p>
          <a:p>
            <a:pPr algn="just">
              <a:buFont typeface="Arial" panose="020B0604020202020204" pitchFamily="34" charset="0"/>
              <a:buChar char="•"/>
            </a:pPr>
            <a:r>
              <a:rPr lang="en-GB" altLang="es-ES"/>
              <a:t>The paper focuses on the pre-gold standard European monetary system</a:t>
            </a:r>
          </a:p>
          <a:p>
            <a:pPr algn="just">
              <a:buFont typeface="Arial" panose="020B0604020202020204" pitchFamily="34" charset="0"/>
              <a:buChar char="•"/>
            </a:pPr>
            <a:endParaRPr lang="en-GB" altLang="es-ES"/>
          </a:p>
          <a:p>
            <a:pPr algn="just">
              <a:buFont typeface="Arial" panose="020B0604020202020204" pitchFamily="34" charset="0"/>
              <a:buChar char="•"/>
            </a:pPr>
            <a:r>
              <a:rPr lang="en-GB" altLang="es-ES"/>
              <a:t>It uses Frankel-Wei methodology to capture “anchor currencies” for a set of others, using foreign-exchange bill</a:t>
            </a:r>
          </a:p>
          <a:p>
            <a:pPr algn="just">
              <a:buFont typeface="Arial" panose="020B0604020202020204" pitchFamily="34" charset="0"/>
              <a:buChar char="•"/>
            </a:pPr>
            <a:endParaRPr lang="en-GB" altLang="es-ES"/>
          </a:p>
          <a:p>
            <a:pPr algn="just">
              <a:buFont typeface="Arial" panose="020B0604020202020204" pitchFamily="34" charset="0"/>
              <a:buChar char="•"/>
            </a:pPr>
            <a:r>
              <a:rPr lang="en-GB" altLang="es-ES"/>
              <a:t>This means that relates the foreign-exchange bill returns to those of Paris and London</a:t>
            </a:r>
          </a:p>
          <a:p>
            <a:pPr algn="just">
              <a:buFont typeface="Arial" panose="020B0604020202020204" pitchFamily="34" charset="0"/>
              <a:buChar char="•"/>
            </a:pPr>
            <a:endParaRPr lang="en-GB" altLang="es-ES"/>
          </a:p>
          <a:p>
            <a:pPr algn="just">
              <a:buFont typeface="Arial" panose="020B0604020202020204" pitchFamily="34" charset="0"/>
              <a:buChar char="•"/>
            </a:pPr>
            <a:r>
              <a:rPr lang="en-GB" altLang="es-ES"/>
              <a:t>It does so using data collected for foreign-exchange bills quoted in London</a:t>
            </a:r>
          </a:p>
          <a:p>
            <a:pPr algn="just">
              <a:buFont typeface="Arial" panose="020B0604020202020204" pitchFamily="34" charset="0"/>
              <a:buChar char="•"/>
            </a:pPr>
            <a:endParaRPr lang="en-GB" altLang="es-ES"/>
          </a:p>
          <a:p>
            <a:pPr algn="just">
              <a:buFont typeface="Arial" panose="020B0604020202020204" pitchFamily="34" charset="0"/>
              <a:buChar char="•"/>
            </a:pPr>
            <a:r>
              <a:rPr lang="en-GB" altLang="es-ES"/>
              <a:t>Conclusions: both Britain and France important around mid-19</a:t>
            </a:r>
            <a:r>
              <a:rPr lang="en-GB" altLang="es-ES" baseline="30000"/>
              <a:t>th</a:t>
            </a:r>
            <a:r>
              <a:rPr lang="en-GB" altLang="es-ES"/>
              <a:t> century</a:t>
            </a:r>
          </a:p>
          <a:p>
            <a:pPr algn="just">
              <a:buFont typeface="Arial" panose="020B0604020202020204" pitchFamily="34" charset="0"/>
              <a:buChar char="•"/>
            </a:pPr>
            <a:endParaRPr lang="en-GB" altLang="es-ES"/>
          </a:p>
          <a:p>
            <a:pPr algn="just">
              <a:buFont typeface="Arial" panose="020B0604020202020204" pitchFamily="34" charset="0"/>
              <a:buChar char="•"/>
            </a:pPr>
            <a:r>
              <a:rPr lang="en-GB" altLang="es-ES"/>
              <a:t>More analysis on OCA for Italy, Germany and LMU</a:t>
            </a:r>
            <a:endParaRPr lang="es-ES_tradnl" altLang="es-ES"/>
          </a:p>
          <a:p>
            <a:pPr>
              <a:buFont typeface="Arial" panose="020B0604020202020204" pitchFamily="34" charset="0"/>
              <a:buChar char="•"/>
            </a:pPr>
            <a:endParaRPr lang="es-ES" altLang="es-E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17 Título"/>
          <p:cNvSpPr>
            <a:spLocks noGrp="1"/>
          </p:cNvSpPr>
          <p:nvPr>
            <p:ph type="title"/>
          </p:nvPr>
        </p:nvSpPr>
        <p:spPr>
          <a:xfrm>
            <a:off x="0" y="0"/>
            <a:ext cx="5927725" cy="871538"/>
          </a:xfrm>
        </p:spPr>
        <p:txBody>
          <a:bodyPr/>
          <a:lstStyle/>
          <a:p>
            <a:pPr eaLnBrk="1" hangingPunct="1">
              <a:defRPr/>
            </a:pPr>
            <a:r>
              <a:rPr lang="es-ES_tradnl" dirty="0" err="1" smtClean="0"/>
              <a:t>Comments</a:t>
            </a:r>
            <a:r>
              <a:rPr lang="es-ES_tradnl" dirty="0" smtClean="0"/>
              <a:t>/1: OCA</a:t>
            </a:r>
            <a:endParaRPr lang="es-ES_tradnl" dirty="0"/>
          </a:p>
        </p:txBody>
      </p:sp>
      <p:sp>
        <p:nvSpPr>
          <p:cNvPr id="11267" name="2 Marcador de número de diapositiva"/>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chemeClr val="tx1"/>
                </a:solidFill>
                <a:latin typeface="BdE Neue Helvetica 55 Roman" panose="020B0604020202020204" pitchFamily="34" charset="0"/>
              </a:defRPr>
            </a:lvl1pPr>
            <a:lvl2pPr marL="742950" indent="-285750">
              <a:defRPr sz="2000" b="1">
                <a:solidFill>
                  <a:schemeClr val="tx1"/>
                </a:solidFill>
                <a:latin typeface="BdE Neue Helvetica 55 Roman" panose="020B0604020202020204" pitchFamily="34" charset="0"/>
              </a:defRPr>
            </a:lvl2pPr>
            <a:lvl3pPr marL="1143000" indent="-228600">
              <a:defRPr sz="2000" b="1">
                <a:solidFill>
                  <a:schemeClr val="tx1"/>
                </a:solidFill>
                <a:latin typeface="BdE Neue Helvetica 55 Roman" panose="020B0604020202020204" pitchFamily="34" charset="0"/>
              </a:defRPr>
            </a:lvl3pPr>
            <a:lvl4pPr marL="1600200" indent="-228600">
              <a:defRPr sz="2000" b="1">
                <a:solidFill>
                  <a:schemeClr val="tx1"/>
                </a:solidFill>
                <a:latin typeface="BdE Neue Helvetica 55 Roman" panose="020B0604020202020204" pitchFamily="34" charset="0"/>
              </a:defRPr>
            </a:lvl4pPr>
            <a:lvl5pPr marL="2057400" indent="-228600">
              <a:defRPr sz="2000" b="1">
                <a:solidFill>
                  <a:schemeClr val="tx1"/>
                </a:solidFill>
                <a:latin typeface="BdE Neue Helvetica 55 Roman" panose="020B0604020202020204" pitchFamily="34" charset="0"/>
              </a:defRPr>
            </a:lvl5pPr>
            <a:lvl6pPr marL="2514600" indent="-228600" eaLnBrk="0" fontAlgn="base" hangingPunct="0">
              <a:spcBef>
                <a:spcPct val="0"/>
              </a:spcBef>
              <a:spcAft>
                <a:spcPct val="0"/>
              </a:spcAft>
              <a:defRPr sz="2000" b="1">
                <a:solidFill>
                  <a:schemeClr val="tx1"/>
                </a:solidFill>
                <a:latin typeface="BdE Neue Helvetica 55 Roman" panose="020B0604020202020204" pitchFamily="34" charset="0"/>
              </a:defRPr>
            </a:lvl6pPr>
            <a:lvl7pPr marL="2971800" indent="-228600" eaLnBrk="0" fontAlgn="base" hangingPunct="0">
              <a:spcBef>
                <a:spcPct val="0"/>
              </a:spcBef>
              <a:spcAft>
                <a:spcPct val="0"/>
              </a:spcAft>
              <a:defRPr sz="2000" b="1">
                <a:solidFill>
                  <a:schemeClr val="tx1"/>
                </a:solidFill>
                <a:latin typeface="BdE Neue Helvetica 55 Roman" panose="020B0604020202020204" pitchFamily="34" charset="0"/>
              </a:defRPr>
            </a:lvl7pPr>
            <a:lvl8pPr marL="3429000" indent="-228600" eaLnBrk="0" fontAlgn="base" hangingPunct="0">
              <a:spcBef>
                <a:spcPct val="0"/>
              </a:spcBef>
              <a:spcAft>
                <a:spcPct val="0"/>
              </a:spcAft>
              <a:defRPr sz="2000" b="1">
                <a:solidFill>
                  <a:schemeClr val="tx1"/>
                </a:solidFill>
                <a:latin typeface="BdE Neue Helvetica 55 Roman" panose="020B0604020202020204" pitchFamily="34" charset="0"/>
              </a:defRPr>
            </a:lvl8pPr>
            <a:lvl9pPr marL="3886200" indent="-228600" eaLnBrk="0" fontAlgn="base" hangingPunct="0">
              <a:spcBef>
                <a:spcPct val="0"/>
              </a:spcBef>
              <a:spcAft>
                <a:spcPct val="0"/>
              </a:spcAft>
              <a:defRPr sz="2000" b="1">
                <a:solidFill>
                  <a:schemeClr val="tx1"/>
                </a:solidFill>
                <a:latin typeface="BdE Neue Helvetica 55 Roman" panose="020B0604020202020204" pitchFamily="34" charset="0"/>
              </a:defRPr>
            </a:lvl9pPr>
          </a:lstStyle>
          <a:p>
            <a:fld id="{E9974995-4E7D-451C-80EC-2492697575BD}" type="slidenum">
              <a:rPr lang="es-ES_tradnl" altLang="es-ES" sz="1400" smtClean="0">
                <a:solidFill>
                  <a:srgbClr val="858585"/>
                </a:solidFill>
              </a:rPr>
              <a:pPr/>
              <a:t>3</a:t>
            </a:fld>
            <a:endParaRPr lang="es-ES_tradnl" altLang="es-ES" sz="1400" smtClean="0">
              <a:solidFill>
                <a:srgbClr val="858585"/>
              </a:solidFill>
            </a:endParaRPr>
          </a:p>
        </p:txBody>
      </p:sp>
      <p:sp>
        <p:nvSpPr>
          <p:cNvPr id="11268" name="CuadroTexto 1"/>
          <p:cNvSpPr txBox="1">
            <a:spLocks noChangeArrowheads="1"/>
          </p:cNvSpPr>
          <p:nvPr/>
        </p:nvSpPr>
        <p:spPr bwMode="auto">
          <a:xfrm>
            <a:off x="300038" y="1085850"/>
            <a:ext cx="8569325" cy="4708525"/>
          </a:xfrm>
          <a:prstGeom prst="rect">
            <a:avLst/>
          </a:prstGeom>
          <a:noFill/>
          <a:ln>
            <a:noFill/>
          </a:ln>
          <a:extLst/>
        </p:spPr>
        <p:txBody>
          <a:bodyPr>
            <a:spAutoFit/>
          </a:bodyPr>
          <a:lstStyle>
            <a:lvl1pPr marL="342900" indent="-342900">
              <a:defRPr sz="2000" b="1">
                <a:solidFill>
                  <a:schemeClr val="tx1"/>
                </a:solidFill>
                <a:latin typeface="BdE Neue Helvetica 55 Roman" panose="020B0604020202020204" pitchFamily="34" charset="0"/>
              </a:defRPr>
            </a:lvl1pPr>
            <a:lvl2pPr marL="742950" indent="-285750">
              <a:defRPr sz="2000" b="1">
                <a:solidFill>
                  <a:schemeClr val="tx1"/>
                </a:solidFill>
                <a:latin typeface="BdE Neue Helvetica 55 Roman" panose="020B0604020202020204" pitchFamily="34" charset="0"/>
              </a:defRPr>
            </a:lvl2pPr>
            <a:lvl3pPr marL="1143000" indent="-228600">
              <a:defRPr sz="2000" b="1">
                <a:solidFill>
                  <a:schemeClr val="tx1"/>
                </a:solidFill>
                <a:latin typeface="BdE Neue Helvetica 55 Roman" panose="020B0604020202020204" pitchFamily="34" charset="0"/>
              </a:defRPr>
            </a:lvl3pPr>
            <a:lvl4pPr marL="1600200" indent="-228600">
              <a:defRPr sz="2000" b="1">
                <a:solidFill>
                  <a:schemeClr val="tx1"/>
                </a:solidFill>
                <a:latin typeface="BdE Neue Helvetica 55 Roman" panose="020B0604020202020204" pitchFamily="34" charset="0"/>
              </a:defRPr>
            </a:lvl4pPr>
            <a:lvl5pPr marL="2057400" indent="-228600">
              <a:defRPr sz="2000" b="1">
                <a:solidFill>
                  <a:schemeClr val="tx1"/>
                </a:solidFill>
                <a:latin typeface="BdE Neue Helvetica 55 Roman" panose="020B0604020202020204" pitchFamily="34" charset="0"/>
              </a:defRPr>
            </a:lvl5pPr>
            <a:lvl6pPr marL="2514600" indent="-228600" eaLnBrk="0" fontAlgn="base" hangingPunct="0">
              <a:spcBef>
                <a:spcPct val="0"/>
              </a:spcBef>
              <a:spcAft>
                <a:spcPct val="0"/>
              </a:spcAft>
              <a:defRPr sz="2000" b="1">
                <a:solidFill>
                  <a:schemeClr val="tx1"/>
                </a:solidFill>
                <a:latin typeface="BdE Neue Helvetica 55 Roman" panose="020B0604020202020204" pitchFamily="34" charset="0"/>
              </a:defRPr>
            </a:lvl6pPr>
            <a:lvl7pPr marL="2971800" indent="-228600" eaLnBrk="0" fontAlgn="base" hangingPunct="0">
              <a:spcBef>
                <a:spcPct val="0"/>
              </a:spcBef>
              <a:spcAft>
                <a:spcPct val="0"/>
              </a:spcAft>
              <a:defRPr sz="2000" b="1">
                <a:solidFill>
                  <a:schemeClr val="tx1"/>
                </a:solidFill>
                <a:latin typeface="BdE Neue Helvetica 55 Roman" panose="020B0604020202020204" pitchFamily="34" charset="0"/>
              </a:defRPr>
            </a:lvl7pPr>
            <a:lvl8pPr marL="3429000" indent="-228600" eaLnBrk="0" fontAlgn="base" hangingPunct="0">
              <a:spcBef>
                <a:spcPct val="0"/>
              </a:spcBef>
              <a:spcAft>
                <a:spcPct val="0"/>
              </a:spcAft>
              <a:defRPr sz="2000" b="1">
                <a:solidFill>
                  <a:schemeClr val="tx1"/>
                </a:solidFill>
                <a:latin typeface="BdE Neue Helvetica 55 Roman" panose="020B0604020202020204" pitchFamily="34" charset="0"/>
              </a:defRPr>
            </a:lvl8pPr>
            <a:lvl9pPr marL="3886200" indent="-228600" eaLnBrk="0" fontAlgn="base" hangingPunct="0">
              <a:spcBef>
                <a:spcPct val="0"/>
              </a:spcBef>
              <a:spcAft>
                <a:spcPct val="0"/>
              </a:spcAft>
              <a:defRPr sz="2000" b="1">
                <a:solidFill>
                  <a:schemeClr val="tx1"/>
                </a:solidFill>
                <a:latin typeface="BdE Neue Helvetica 55 Roman" panose="020B0604020202020204" pitchFamily="34" charset="0"/>
              </a:defRPr>
            </a:lvl9pPr>
          </a:lstStyle>
          <a:p>
            <a:pPr algn="just">
              <a:buFont typeface="Arial" panose="020B0604020202020204" pitchFamily="34" charset="0"/>
              <a:buChar char="•"/>
              <a:defRPr/>
            </a:pPr>
            <a:r>
              <a:rPr lang="en-GB" altLang="es-ES" dirty="0"/>
              <a:t>Paper focuses on foreign-exchange co-movements with third countries, which (maybe) is only a part of OCA indicators</a:t>
            </a:r>
          </a:p>
          <a:p>
            <a:pPr algn="just">
              <a:buFont typeface="Arial" panose="020B0604020202020204" pitchFamily="34" charset="0"/>
              <a:buChar char="•"/>
              <a:defRPr/>
            </a:pPr>
            <a:endParaRPr lang="en-GB" altLang="es-ES" dirty="0" smtClean="0"/>
          </a:p>
          <a:p>
            <a:pPr algn="just">
              <a:buFont typeface="Arial" panose="020B0604020202020204" pitchFamily="34" charset="0"/>
              <a:buChar char="•"/>
              <a:defRPr/>
            </a:pPr>
            <a:endParaRPr lang="en-GB" altLang="es-ES" dirty="0" smtClean="0"/>
          </a:p>
          <a:p>
            <a:pPr algn="just">
              <a:buFont typeface="Arial" panose="020B0604020202020204" pitchFamily="34" charset="0"/>
              <a:buChar char="•"/>
              <a:defRPr/>
            </a:pPr>
            <a:r>
              <a:rPr lang="en-GB" altLang="es-ES" dirty="0" smtClean="0"/>
              <a:t>OCA criteria are many, but can be grouped in two categories:</a:t>
            </a:r>
          </a:p>
          <a:p>
            <a:pPr algn="just">
              <a:buFont typeface="Arial" panose="020B0604020202020204" pitchFamily="34" charset="0"/>
              <a:buChar char="•"/>
              <a:defRPr/>
            </a:pPr>
            <a:endParaRPr lang="en-GB" altLang="es-ES" dirty="0" smtClean="0"/>
          </a:p>
          <a:p>
            <a:pPr marL="1371600" lvl="2" indent="-457200" algn="just">
              <a:buFont typeface="+mj-lt"/>
              <a:buAutoNum type="arabicPeriod"/>
              <a:defRPr/>
            </a:pPr>
            <a:r>
              <a:rPr lang="en-GB" altLang="es-ES" dirty="0" smtClean="0"/>
              <a:t>Reducing exposure to asymmetric shocks (e.g. similarity in economic structure; trade openness/integration; degree of specialisation; etc.)</a:t>
            </a:r>
          </a:p>
          <a:p>
            <a:pPr marL="1371600" lvl="2" indent="-457200" algn="just">
              <a:buFont typeface="+mj-lt"/>
              <a:buAutoNum type="arabicPeriod"/>
              <a:defRPr/>
            </a:pPr>
            <a:endParaRPr lang="en-GB" altLang="es-ES" dirty="0" smtClean="0"/>
          </a:p>
          <a:p>
            <a:pPr marL="1371600" lvl="2" indent="-457200" algn="just">
              <a:buFont typeface="+mj-lt"/>
              <a:buAutoNum type="arabicPeriod"/>
              <a:defRPr/>
            </a:pPr>
            <a:r>
              <a:rPr lang="en-GB" altLang="es-ES" dirty="0" smtClean="0"/>
              <a:t>Facilitate adjustment to asymmetric shocks (e.g. homogeneity of preferences; factor mobility; transfer payments; an effective decision-making process; etc.)</a:t>
            </a:r>
          </a:p>
          <a:p>
            <a:pPr marL="1371600" lvl="2" indent="-457200" algn="just">
              <a:buFont typeface="+mj-lt"/>
              <a:buAutoNum type="arabicPeriod"/>
              <a:defRPr/>
            </a:pPr>
            <a:endParaRPr lang="en-GB" altLang="es-ES" dirty="0"/>
          </a:p>
          <a:p>
            <a:pPr marL="0" indent="0">
              <a:defRPr/>
            </a:pPr>
            <a:endParaRPr lang="es-ES" altLang="es-ES"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17 Título"/>
          <p:cNvSpPr>
            <a:spLocks noGrp="1"/>
          </p:cNvSpPr>
          <p:nvPr>
            <p:ph type="title"/>
          </p:nvPr>
        </p:nvSpPr>
        <p:spPr>
          <a:xfrm>
            <a:off x="0" y="0"/>
            <a:ext cx="5927725" cy="871538"/>
          </a:xfrm>
        </p:spPr>
        <p:txBody>
          <a:bodyPr/>
          <a:lstStyle/>
          <a:p>
            <a:pPr eaLnBrk="1" hangingPunct="1">
              <a:defRPr/>
            </a:pPr>
            <a:r>
              <a:rPr lang="es-ES_tradnl" dirty="0" err="1" smtClean="0"/>
              <a:t>Comments</a:t>
            </a:r>
            <a:r>
              <a:rPr lang="es-ES_tradnl" dirty="0" smtClean="0"/>
              <a:t>/2: OCA (2)</a:t>
            </a:r>
            <a:endParaRPr lang="es-ES_tradnl" dirty="0"/>
          </a:p>
        </p:txBody>
      </p:sp>
      <p:sp>
        <p:nvSpPr>
          <p:cNvPr id="13315" name="2 Marcador de número de diapositiva"/>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chemeClr val="tx1"/>
                </a:solidFill>
                <a:latin typeface="BdE Neue Helvetica 55 Roman" panose="020B0604020202020204" pitchFamily="34" charset="0"/>
              </a:defRPr>
            </a:lvl1pPr>
            <a:lvl2pPr marL="742950" indent="-285750">
              <a:defRPr sz="2000" b="1">
                <a:solidFill>
                  <a:schemeClr val="tx1"/>
                </a:solidFill>
                <a:latin typeface="BdE Neue Helvetica 55 Roman" panose="020B0604020202020204" pitchFamily="34" charset="0"/>
              </a:defRPr>
            </a:lvl2pPr>
            <a:lvl3pPr marL="1143000" indent="-228600">
              <a:defRPr sz="2000" b="1">
                <a:solidFill>
                  <a:schemeClr val="tx1"/>
                </a:solidFill>
                <a:latin typeface="BdE Neue Helvetica 55 Roman" panose="020B0604020202020204" pitchFamily="34" charset="0"/>
              </a:defRPr>
            </a:lvl3pPr>
            <a:lvl4pPr marL="1600200" indent="-228600">
              <a:defRPr sz="2000" b="1">
                <a:solidFill>
                  <a:schemeClr val="tx1"/>
                </a:solidFill>
                <a:latin typeface="BdE Neue Helvetica 55 Roman" panose="020B0604020202020204" pitchFamily="34" charset="0"/>
              </a:defRPr>
            </a:lvl4pPr>
            <a:lvl5pPr marL="2057400" indent="-228600">
              <a:defRPr sz="2000" b="1">
                <a:solidFill>
                  <a:schemeClr val="tx1"/>
                </a:solidFill>
                <a:latin typeface="BdE Neue Helvetica 55 Roman" panose="020B0604020202020204" pitchFamily="34" charset="0"/>
              </a:defRPr>
            </a:lvl5pPr>
            <a:lvl6pPr marL="2514600" indent="-228600" eaLnBrk="0" fontAlgn="base" hangingPunct="0">
              <a:spcBef>
                <a:spcPct val="0"/>
              </a:spcBef>
              <a:spcAft>
                <a:spcPct val="0"/>
              </a:spcAft>
              <a:defRPr sz="2000" b="1">
                <a:solidFill>
                  <a:schemeClr val="tx1"/>
                </a:solidFill>
                <a:latin typeface="BdE Neue Helvetica 55 Roman" panose="020B0604020202020204" pitchFamily="34" charset="0"/>
              </a:defRPr>
            </a:lvl6pPr>
            <a:lvl7pPr marL="2971800" indent="-228600" eaLnBrk="0" fontAlgn="base" hangingPunct="0">
              <a:spcBef>
                <a:spcPct val="0"/>
              </a:spcBef>
              <a:spcAft>
                <a:spcPct val="0"/>
              </a:spcAft>
              <a:defRPr sz="2000" b="1">
                <a:solidFill>
                  <a:schemeClr val="tx1"/>
                </a:solidFill>
                <a:latin typeface="BdE Neue Helvetica 55 Roman" panose="020B0604020202020204" pitchFamily="34" charset="0"/>
              </a:defRPr>
            </a:lvl7pPr>
            <a:lvl8pPr marL="3429000" indent="-228600" eaLnBrk="0" fontAlgn="base" hangingPunct="0">
              <a:spcBef>
                <a:spcPct val="0"/>
              </a:spcBef>
              <a:spcAft>
                <a:spcPct val="0"/>
              </a:spcAft>
              <a:defRPr sz="2000" b="1">
                <a:solidFill>
                  <a:schemeClr val="tx1"/>
                </a:solidFill>
                <a:latin typeface="BdE Neue Helvetica 55 Roman" panose="020B0604020202020204" pitchFamily="34" charset="0"/>
              </a:defRPr>
            </a:lvl8pPr>
            <a:lvl9pPr marL="3886200" indent="-228600" eaLnBrk="0" fontAlgn="base" hangingPunct="0">
              <a:spcBef>
                <a:spcPct val="0"/>
              </a:spcBef>
              <a:spcAft>
                <a:spcPct val="0"/>
              </a:spcAft>
              <a:defRPr sz="2000" b="1">
                <a:solidFill>
                  <a:schemeClr val="tx1"/>
                </a:solidFill>
                <a:latin typeface="BdE Neue Helvetica 55 Roman" panose="020B0604020202020204" pitchFamily="34" charset="0"/>
              </a:defRPr>
            </a:lvl9pPr>
          </a:lstStyle>
          <a:p>
            <a:fld id="{B7FDAD62-5335-44CF-AB39-1DAB61D319EA}" type="slidenum">
              <a:rPr lang="es-ES_tradnl" altLang="es-ES" sz="1400" smtClean="0">
                <a:solidFill>
                  <a:srgbClr val="858585"/>
                </a:solidFill>
              </a:rPr>
              <a:pPr/>
              <a:t>4</a:t>
            </a:fld>
            <a:endParaRPr lang="es-ES_tradnl" altLang="es-ES" sz="1400" smtClean="0">
              <a:solidFill>
                <a:srgbClr val="858585"/>
              </a:solidFill>
            </a:endParaRPr>
          </a:p>
        </p:txBody>
      </p:sp>
      <p:sp>
        <p:nvSpPr>
          <p:cNvPr id="11268" name="CuadroTexto 1"/>
          <p:cNvSpPr txBox="1">
            <a:spLocks noChangeArrowheads="1"/>
          </p:cNvSpPr>
          <p:nvPr/>
        </p:nvSpPr>
        <p:spPr bwMode="auto">
          <a:xfrm>
            <a:off x="166688" y="1390650"/>
            <a:ext cx="8569325" cy="3478213"/>
          </a:xfrm>
          <a:prstGeom prst="rect">
            <a:avLst/>
          </a:prstGeom>
          <a:noFill/>
          <a:ln>
            <a:noFill/>
          </a:ln>
          <a:extLst/>
        </p:spPr>
        <p:txBody>
          <a:bodyPr>
            <a:spAutoFit/>
          </a:bodyPr>
          <a:lstStyle>
            <a:lvl1pPr marL="342900" indent="-342900">
              <a:defRPr sz="2000" b="1">
                <a:solidFill>
                  <a:schemeClr val="tx1"/>
                </a:solidFill>
                <a:latin typeface="BdE Neue Helvetica 55 Roman" panose="020B0604020202020204" pitchFamily="34" charset="0"/>
              </a:defRPr>
            </a:lvl1pPr>
            <a:lvl2pPr marL="742950" indent="-285750">
              <a:defRPr sz="2000" b="1">
                <a:solidFill>
                  <a:schemeClr val="tx1"/>
                </a:solidFill>
                <a:latin typeface="BdE Neue Helvetica 55 Roman" panose="020B0604020202020204" pitchFamily="34" charset="0"/>
              </a:defRPr>
            </a:lvl2pPr>
            <a:lvl3pPr marL="1143000" indent="-228600">
              <a:defRPr sz="2000" b="1">
                <a:solidFill>
                  <a:schemeClr val="tx1"/>
                </a:solidFill>
                <a:latin typeface="BdE Neue Helvetica 55 Roman" panose="020B0604020202020204" pitchFamily="34" charset="0"/>
              </a:defRPr>
            </a:lvl3pPr>
            <a:lvl4pPr marL="1600200" indent="-228600">
              <a:defRPr sz="2000" b="1">
                <a:solidFill>
                  <a:schemeClr val="tx1"/>
                </a:solidFill>
                <a:latin typeface="BdE Neue Helvetica 55 Roman" panose="020B0604020202020204" pitchFamily="34" charset="0"/>
              </a:defRPr>
            </a:lvl4pPr>
            <a:lvl5pPr marL="2057400" indent="-228600">
              <a:defRPr sz="2000" b="1">
                <a:solidFill>
                  <a:schemeClr val="tx1"/>
                </a:solidFill>
                <a:latin typeface="BdE Neue Helvetica 55 Roman" panose="020B0604020202020204" pitchFamily="34" charset="0"/>
              </a:defRPr>
            </a:lvl5pPr>
            <a:lvl6pPr marL="2514600" indent="-228600" eaLnBrk="0" fontAlgn="base" hangingPunct="0">
              <a:spcBef>
                <a:spcPct val="0"/>
              </a:spcBef>
              <a:spcAft>
                <a:spcPct val="0"/>
              </a:spcAft>
              <a:defRPr sz="2000" b="1">
                <a:solidFill>
                  <a:schemeClr val="tx1"/>
                </a:solidFill>
                <a:latin typeface="BdE Neue Helvetica 55 Roman" panose="020B0604020202020204" pitchFamily="34" charset="0"/>
              </a:defRPr>
            </a:lvl6pPr>
            <a:lvl7pPr marL="2971800" indent="-228600" eaLnBrk="0" fontAlgn="base" hangingPunct="0">
              <a:spcBef>
                <a:spcPct val="0"/>
              </a:spcBef>
              <a:spcAft>
                <a:spcPct val="0"/>
              </a:spcAft>
              <a:defRPr sz="2000" b="1">
                <a:solidFill>
                  <a:schemeClr val="tx1"/>
                </a:solidFill>
                <a:latin typeface="BdE Neue Helvetica 55 Roman" panose="020B0604020202020204" pitchFamily="34" charset="0"/>
              </a:defRPr>
            </a:lvl7pPr>
            <a:lvl8pPr marL="3429000" indent="-228600" eaLnBrk="0" fontAlgn="base" hangingPunct="0">
              <a:spcBef>
                <a:spcPct val="0"/>
              </a:spcBef>
              <a:spcAft>
                <a:spcPct val="0"/>
              </a:spcAft>
              <a:defRPr sz="2000" b="1">
                <a:solidFill>
                  <a:schemeClr val="tx1"/>
                </a:solidFill>
                <a:latin typeface="BdE Neue Helvetica 55 Roman" panose="020B0604020202020204" pitchFamily="34" charset="0"/>
              </a:defRPr>
            </a:lvl8pPr>
            <a:lvl9pPr marL="3886200" indent="-228600" eaLnBrk="0" fontAlgn="base" hangingPunct="0">
              <a:spcBef>
                <a:spcPct val="0"/>
              </a:spcBef>
              <a:spcAft>
                <a:spcPct val="0"/>
              </a:spcAft>
              <a:defRPr sz="2000" b="1">
                <a:solidFill>
                  <a:schemeClr val="tx1"/>
                </a:solidFill>
                <a:latin typeface="BdE Neue Helvetica 55 Roman" panose="020B0604020202020204" pitchFamily="34" charset="0"/>
              </a:defRPr>
            </a:lvl9pPr>
          </a:lstStyle>
          <a:p>
            <a:pPr marL="914400" lvl="2" indent="0" algn="just">
              <a:defRPr/>
            </a:pPr>
            <a:endParaRPr lang="en-GB" altLang="es-ES" dirty="0"/>
          </a:p>
          <a:p>
            <a:pPr marL="571500" indent="-457200" algn="just">
              <a:buFont typeface="Arial" panose="020B0604020202020204" pitchFamily="34" charset="0"/>
              <a:buChar char="•"/>
              <a:defRPr/>
            </a:pPr>
            <a:r>
              <a:rPr lang="en-GB" altLang="es-ES" dirty="0" smtClean="0"/>
              <a:t>Some of them are easier to measure for a custom union (see “five tests” for UK and the Euro, 2003) but much more difficult in a historical context (there were tariffs between Italian pre-unitary states)</a:t>
            </a:r>
          </a:p>
          <a:p>
            <a:pPr marL="571500" indent="-457200" algn="just">
              <a:buFont typeface="Arial" panose="020B0604020202020204" pitchFamily="34" charset="0"/>
              <a:buChar char="•"/>
              <a:defRPr/>
            </a:pPr>
            <a:endParaRPr lang="en-GB" altLang="es-ES" dirty="0"/>
          </a:p>
          <a:p>
            <a:pPr marL="571500" indent="-457200" algn="just">
              <a:buFont typeface="Arial" panose="020B0604020202020204" pitchFamily="34" charset="0"/>
              <a:buChar char="•"/>
              <a:defRPr/>
            </a:pPr>
            <a:endParaRPr lang="en-GB" altLang="es-ES" dirty="0" smtClean="0"/>
          </a:p>
          <a:p>
            <a:pPr marL="114300" indent="0" algn="just">
              <a:defRPr/>
            </a:pPr>
            <a:endParaRPr lang="en-GB" altLang="es-ES" dirty="0" smtClean="0"/>
          </a:p>
          <a:p>
            <a:pPr marL="571500" indent="-457200" algn="just">
              <a:buFont typeface="Arial" panose="020B0604020202020204" pitchFamily="34" charset="0"/>
              <a:buChar char="•"/>
              <a:defRPr/>
            </a:pPr>
            <a:r>
              <a:rPr lang="en-GB" altLang="es-ES" dirty="0" smtClean="0"/>
              <a:t>For LMU, see </a:t>
            </a:r>
            <a:r>
              <a:rPr lang="en-GB" altLang="es-ES" dirty="0" err="1" smtClean="0"/>
              <a:t>Fendel</a:t>
            </a:r>
            <a:r>
              <a:rPr lang="en-GB" altLang="es-ES" dirty="0" smtClean="0"/>
              <a:t> and Maurer (2015), Flandreau and </a:t>
            </a:r>
            <a:r>
              <a:rPr lang="en-GB" altLang="es-ES" dirty="0" err="1" smtClean="0"/>
              <a:t>Maurel</a:t>
            </a:r>
            <a:r>
              <a:rPr lang="en-GB" altLang="es-ES" dirty="0" smtClean="0"/>
              <a:t> (2005) (trade, business cycles, etc.).</a:t>
            </a:r>
          </a:p>
          <a:p>
            <a:pPr marL="0" indent="0">
              <a:defRPr/>
            </a:pPr>
            <a:endParaRPr lang="es-ES" altLang="es-ES"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17 Título"/>
          <p:cNvSpPr>
            <a:spLocks noGrp="1"/>
          </p:cNvSpPr>
          <p:nvPr>
            <p:ph type="title"/>
          </p:nvPr>
        </p:nvSpPr>
        <p:spPr/>
        <p:txBody>
          <a:bodyPr/>
          <a:lstStyle/>
          <a:p>
            <a:pPr eaLnBrk="1" hangingPunct="1">
              <a:defRPr/>
            </a:pPr>
            <a:r>
              <a:rPr lang="es-ES_tradnl" dirty="0" err="1" smtClean="0"/>
              <a:t>Comments</a:t>
            </a:r>
            <a:r>
              <a:rPr lang="es-ES_tradnl" dirty="0" smtClean="0"/>
              <a:t>/3: </a:t>
            </a:r>
            <a:r>
              <a:rPr lang="es-ES_tradnl" dirty="0" err="1" smtClean="0"/>
              <a:t>INstitutions</a:t>
            </a:r>
            <a:endParaRPr lang="es-ES_tradnl" dirty="0"/>
          </a:p>
        </p:txBody>
      </p:sp>
      <p:sp>
        <p:nvSpPr>
          <p:cNvPr id="15363" name="2 Marcador de número de diapositiva"/>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chemeClr val="tx1"/>
                </a:solidFill>
                <a:latin typeface="BdE Neue Helvetica 55 Roman" panose="020B0604020202020204" pitchFamily="34" charset="0"/>
              </a:defRPr>
            </a:lvl1pPr>
            <a:lvl2pPr marL="742950" indent="-285750">
              <a:defRPr sz="2000" b="1">
                <a:solidFill>
                  <a:schemeClr val="tx1"/>
                </a:solidFill>
                <a:latin typeface="BdE Neue Helvetica 55 Roman" panose="020B0604020202020204" pitchFamily="34" charset="0"/>
              </a:defRPr>
            </a:lvl2pPr>
            <a:lvl3pPr marL="1143000" indent="-228600">
              <a:defRPr sz="2000" b="1">
                <a:solidFill>
                  <a:schemeClr val="tx1"/>
                </a:solidFill>
                <a:latin typeface="BdE Neue Helvetica 55 Roman" panose="020B0604020202020204" pitchFamily="34" charset="0"/>
              </a:defRPr>
            </a:lvl3pPr>
            <a:lvl4pPr marL="1600200" indent="-228600">
              <a:defRPr sz="2000" b="1">
                <a:solidFill>
                  <a:schemeClr val="tx1"/>
                </a:solidFill>
                <a:latin typeface="BdE Neue Helvetica 55 Roman" panose="020B0604020202020204" pitchFamily="34" charset="0"/>
              </a:defRPr>
            </a:lvl4pPr>
            <a:lvl5pPr marL="2057400" indent="-228600">
              <a:defRPr sz="2000" b="1">
                <a:solidFill>
                  <a:schemeClr val="tx1"/>
                </a:solidFill>
                <a:latin typeface="BdE Neue Helvetica 55 Roman" panose="020B0604020202020204" pitchFamily="34" charset="0"/>
              </a:defRPr>
            </a:lvl5pPr>
            <a:lvl6pPr marL="2514600" indent="-228600" eaLnBrk="0" fontAlgn="base" hangingPunct="0">
              <a:spcBef>
                <a:spcPct val="0"/>
              </a:spcBef>
              <a:spcAft>
                <a:spcPct val="0"/>
              </a:spcAft>
              <a:defRPr sz="2000" b="1">
                <a:solidFill>
                  <a:schemeClr val="tx1"/>
                </a:solidFill>
                <a:latin typeface="BdE Neue Helvetica 55 Roman" panose="020B0604020202020204" pitchFamily="34" charset="0"/>
              </a:defRPr>
            </a:lvl6pPr>
            <a:lvl7pPr marL="2971800" indent="-228600" eaLnBrk="0" fontAlgn="base" hangingPunct="0">
              <a:spcBef>
                <a:spcPct val="0"/>
              </a:spcBef>
              <a:spcAft>
                <a:spcPct val="0"/>
              </a:spcAft>
              <a:defRPr sz="2000" b="1">
                <a:solidFill>
                  <a:schemeClr val="tx1"/>
                </a:solidFill>
                <a:latin typeface="BdE Neue Helvetica 55 Roman" panose="020B0604020202020204" pitchFamily="34" charset="0"/>
              </a:defRPr>
            </a:lvl7pPr>
            <a:lvl8pPr marL="3429000" indent="-228600" eaLnBrk="0" fontAlgn="base" hangingPunct="0">
              <a:spcBef>
                <a:spcPct val="0"/>
              </a:spcBef>
              <a:spcAft>
                <a:spcPct val="0"/>
              </a:spcAft>
              <a:defRPr sz="2000" b="1">
                <a:solidFill>
                  <a:schemeClr val="tx1"/>
                </a:solidFill>
                <a:latin typeface="BdE Neue Helvetica 55 Roman" panose="020B0604020202020204" pitchFamily="34" charset="0"/>
              </a:defRPr>
            </a:lvl8pPr>
            <a:lvl9pPr marL="3886200" indent="-228600" eaLnBrk="0" fontAlgn="base" hangingPunct="0">
              <a:spcBef>
                <a:spcPct val="0"/>
              </a:spcBef>
              <a:spcAft>
                <a:spcPct val="0"/>
              </a:spcAft>
              <a:defRPr sz="2000" b="1">
                <a:solidFill>
                  <a:schemeClr val="tx1"/>
                </a:solidFill>
                <a:latin typeface="BdE Neue Helvetica 55 Roman" panose="020B0604020202020204" pitchFamily="34" charset="0"/>
              </a:defRPr>
            </a:lvl9pPr>
          </a:lstStyle>
          <a:p>
            <a:fld id="{853F8FD0-5FF2-4260-B034-66383E851AB0}" type="slidenum">
              <a:rPr lang="es-ES_tradnl" altLang="es-ES" sz="1400" smtClean="0">
                <a:solidFill>
                  <a:srgbClr val="858585"/>
                </a:solidFill>
              </a:rPr>
              <a:pPr/>
              <a:t>5</a:t>
            </a:fld>
            <a:endParaRPr lang="es-ES_tradnl" altLang="es-ES" sz="1400" smtClean="0">
              <a:solidFill>
                <a:srgbClr val="858585"/>
              </a:solidFill>
            </a:endParaRPr>
          </a:p>
        </p:txBody>
      </p:sp>
      <p:sp>
        <p:nvSpPr>
          <p:cNvPr id="11268" name="CuadroTexto 1"/>
          <p:cNvSpPr txBox="1">
            <a:spLocks noChangeArrowheads="1"/>
          </p:cNvSpPr>
          <p:nvPr/>
        </p:nvSpPr>
        <p:spPr bwMode="auto">
          <a:xfrm>
            <a:off x="231775" y="2003425"/>
            <a:ext cx="8137525" cy="3786188"/>
          </a:xfrm>
          <a:prstGeom prst="rect">
            <a:avLst/>
          </a:prstGeom>
          <a:noFill/>
          <a:ln>
            <a:noFill/>
          </a:ln>
          <a:extLst/>
        </p:spPr>
        <p:txBody>
          <a:bodyPr>
            <a:spAutoFit/>
          </a:bodyPr>
          <a:lstStyle>
            <a:lvl1pPr marL="342900" indent="-342900">
              <a:defRPr sz="2000" b="1">
                <a:solidFill>
                  <a:schemeClr val="tx1"/>
                </a:solidFill>
                <a:latin typeface="BdE Neue Helvetica 55 Roman" panose="020B0604020202020204" pitchFamily="34" charset="0"/>
              </a:defRPr>
            </a:lvl1pPr>
            <a:lvl2pPr marL="742950" indent="-285750">
              <a:defRPr sz="2000" b="1">
                <a:solidFill>
                  <a:schemeClr val="tx1"/>
                </a:solidFill>
                <a:latin typeface="BdE Neue Helvetica 55 Roman" panose="020B0604020202020204" pitchFamily="34" charset="0"/>
              </a:defRPr>
            </a:lvl2pPr>
            <a:lvl3pPr marL="1143000" indent="-228600">
              <a:defRPr sz="2000" b="1">
                <a:solidFill>
                  <a:schemeClr val="tx1"/>
                </a:solidFill>
                <a:latin typeface="BdE Neue Helvetica 55 Roman" panose="020B0604020202020204" pitchFamily="34" charset="0"/>
              </a:defRPr>
            </a:lvl3pPr>
            <a:lvl4pPr marL="1600200" indent="-228600">
              <a:defRPr sz="2000" b="1">
                <a:solidFill>
                  <a:schemeClr val="tx1"/>
                </a:solidFill>
                <a:latin typeface="BdE Neue Helvetica 55 Roman" panose="020B0604020202020204" pitchFamily="34" charset="0"/>
              </a:defRPr>
            </a:lvl4pPr>
            <a:lvl5pPr marL="2057400" indent="-228600">
              <a:defRPr sz="2000" b="1">
                <a:solidFill>
                  <a:schemeClr val="tx1"/>
                </a:solidFill>
                <a:latin typeface="BdE Neue Helvetica 55 Roman" panose="020B0604020202020204" pitchFamily="34" charset="0"/>
              </a:defRPr>
            </a:lvl5pPr>
            <a:lvl6pPr marL="2514600" indent="-228600" eaLnBrk="0" fontAlgn="base" hangingPunct="0">
              <a:spcBef>
                <a:spcPct val="0"/>
              </a:spcBef>
              <a:spcAft>
                <a:spcPct val="0"/>
              </a:spcAft>
              <a:defRPr sz="2000" b="1">
                <a:solidFill>
                  <a:schemeClr val="tx1"/>
                </a:solidFill>
                <a:latin typeface="BdE Neue Helvetica 55 Roman" panose="020B0604020202020204" pitchFamily="34" charset="0"/>
              </a:defRPr>
            </a:lvl6pPr>
            <a:lvl7pPr marL="2971800" indent="-228600" eaLnBrk="0" fontAlgn="base" hangingPunct="0">
              <a:spcBef>
                <a:spcPct val="0"/>
              </a:spcBef>
              <a:spcAft>
                <a:spcPct val="0"/>
              </a:spcAft>
              <a:defRPr sz="2000" b="1">
                <a:solidFill>
                  <a:schemeClr val="tx1"/>
                </a:solidFill>
                <a:latin typeface="BdE Neue Helvetica 55 Roman" panose="020B0604020202020204" pitchFamily="34" charset="0"/>
              </a:defRPr>
            </a:lvl7pPr>
            <a:lvl8pPr marL="3429000" indent="-228600" eaLnBrk="0" fontAlgn="base" hangingPunct="0">
              <a:spcBef>
                <a:spcPct val="0"/>
              </a:spcBef>
              <a:spcAft>
                <a:spcPct val="0"/>
              </a:spcAft>
              <a:defRPr sz="2000" b="1">
                <a:solidFill>
                  <a:schemeClr val="tx1"/>
                </a:solidFill>
                <a:latin typeface="BdE Neue Helvetica 55 Roman" panose="020B0604020202020204" pitchFamily="34" charset="0"/>
              </a:defRPr>
            </a:lvl8pPr>
            <a:lvl9pPr marL="3886200" indent="-228600" eaLnBrk="0" fontAlgn="base" hangingPunct="0">
              <a:spcBef>
                <a:spcPct val="0"/>
              </a:spcBef>
              <a:spcAft>
                <a:spcPct val="0"/>
              </a:spcAft>
              <a:defRPr sz="2000" b="1">
                <a:solidFill>
                  <a:schemeClr val="tx1"/>
                </a:solidFill>
                <a:latin typeface="BdE Neue Helvetica 55 Roman" panose="020B0604020202020204" pitchFamily="34" charset="0"/>
              </a:defRPr>
            </a:lvl9pPr>
          </a:lstStyle>
          <a:p>
            <a:pPr algn="just">
              <a:buFont typeface="Arial" panose="020B0604020202020204" pitchFamily="34" charset="0"/>
              <a:buChar char="•"/>
              <a:defRPr/>
            </a:pPr>
            <a:r>
              <a:rPr lang="en-GB" altLang="es-ES" dirty="0" smtClean="0"/>
              <a:t>Latin Monetary Union (constituted in 1865, by France, Italy, Switzerland and Belgium, in 1867 Greece), Italy and Germany have completely different institutional arrangements</a:t>
            </a:r>
          </a:p>
          <a:p>
            <a:pPr algn="just">
              <a:buFont typeface="Arial" panose="020B0604020202020204" pitchFamily="34" charset="0"/>
              <a:buChar char="•"/>
              <a:defRPr/>
            </a:pPr>
            <a:endParaRPr lang="en-GB" altLang="es-ES" dirty="0"/>
          </a:p>
          <a:p>
            <a:pPr algn="just">
              <a:buFont typeface="Arial" panose="020B0604020202020204" pitchFamily="34" charset="0"/>
              <a:buChar char="•"/>
              <a:defRPr/>
            </a:pPr>
            <a:endParaRPr lang="en-GB" altLang="es-ES" dirty="0" smtClean="0"/>
          </a:p>
          <a:p>
            <a:pPr algn="just">
              <a:buFont typeface="Arial" panose="020B0604020202020204" pitchFamily="34" charset="0"/>
              <a:buChar char="•"/>
              <a:defRPr/>
            </a:pPr>
            <a:endParaRPr lang="en-GB" altLang="es-ES" dirty="0"/>
          </a:p>
          <a:p>
            <a:pPr algn="just">
              <a:buFont typeface="Arial" panose="020B0604020202020204" pitchFamily="34" charset="0"/>
              <a:buChar char="•"/>
              <a:defRPr/>
            </a:pPr>
            <a:r>
              <a:rPr lang="en-GB" altLang="es-ES" dirty="0"/>
              <a:t>T</a:t>
            </a:r>
            <a:r>
              <a:rPr lang="en-GB" altLang="es-ES" dirty="0" smtClean="0"/>
              <a:t>o have a meaningful comparison, there is the need of an in-depth comparative analysis of their respective institutions, and – possibly – also of including them in the quantitative analysis</a:t>
            </a:r>
          </a:p>
          <a:p>
            <a:pPr marL="0" indent="0" algn="just">
              <a:defRPr/>
            </a:pPr>
            <a:endParaRPr lang="en-GB" altLang="es-ES" dirty="0"/>
          </a:p>
          <a:p>
            <a:pPr marL="0" indent="0" algn="just">
              <a:defRPr/>
            </a:pPr>
            <a:r>
              <a:rPr lang="en-GB" altLang="es-ES" dirty="0"/>
              <a:t> </a:t>
            </a:r>
            <a:r>
              <a:rPr lang="en-GB" altLang="es-ES" dirty="0" smtClean="0"/>
              <a:t>   (for LMU, see </a:t>
            </a:r>
            <a:r>
              <a:rPr lang="en-GB" altLang="es-ES" dirty="0" err="1"/>
              <a:t>Timini,</a:t>
            </a:r>
            <a:r>
              <a:rPr lang="en-GB" altLang="es-ES" dirty="0"/>
              <a:t> 2017)</a:t>
            </a:r>
            <a:endParaRPr lang="en-GB" altLang="es-ES" dirty="0" smtClean="0"/>
          </a:p>
          <a:p>
            <a:pPr marL="0" indent="0">
              <a:defRPr/>
            </a:pPr>
            <a:endParaRPr lang="es-ES" altLang="es-ES"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17 Título"/>
          <p:cNvSpPr>
            <a:spLocks noGrp="1"/>
          </p:cNvSpPr>
          <p:nvPr>
            <p:ph type="title"/>
          </p:nvPr>
        </p:nvSpPr>
        <p:spPr>
          <a:xfrm>
            <a:off x="231775" y="0"/>
            <a:ext cx="5927725" cy="871538"/>
          </a:xfrm>
        </p:spPr>
        <p:txBody>
          <a:bodyPr/>
          <a:lstStyle/>
          <a:p>
            <a:pPr eaLnBrk="1" hangingPunct="1">
              <a:defRPr/>
            </a:pPr>
            <a:r>
              <a:rPr lang="es-ES_tradnl" dirty="0" err="1" smtClean="0"/>
              <a:t>Comments</a:t>
            </a:r>
            <a:r>
              <a:rPr lang="es-ES_tradnl" dirty="0" smtClean="0"/>
              <a:t>/4: </a:t>
            </a:r>
            <a:r>
              <a:rPr lang="es-ES_tradnl" dirty="0" err="1" smtClean="0"/>
              <a:t>METHodology</a:t>
            </a:r>
            <a:endParaRPr lang="es-ES_tradnl" dirty="0"/>
          </a:p>
        </p:txBody>
      </p:sp>
      <p:sp>
        <p:nvSpPr>
          <p:cNvPr id="17411" name="2 Marcador de número de diapositiva"/>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chemeClr val="tx1"/>
                </a:solidFill>
                <a:latin typeface="BdE Neue Helvetica 55 Roman" panose="020B0604020202020204" pitchFamily="34" charset="0"/>
              </a:defRPr>
            </a:lvl1pPr>
            <a:lvl2pPr marL="742950" indent="-285750">
              <a:defRPr sz="2000" b="1">
                <a:solidFill>
                  <a:schemeClr val="tx1"/>
                </a:solidFill>
                <a:latin typeface="BdE Neue Helvetica 55 Roman" panose="020B0604020202020204" pitchFamily="34" charset="0"/>
              </a:defRPr>
            </a:lvl2pPr>
            <a:lvl3pPr marL="1143000" indent="-228600">
              <a:defRPr sz="2000" b="1">
                <a:solidFill>
                  <a:schemeClr val="tx1"/>
                </a:solidFill>
                <a:latin typeface="BdE Neue Helvetica 55 Roman" panose="020B0604020202020204" pitchFamily="34" charset="0"/>
              </a:defRPr>
            </a:lvl3pPr>
            <a:lvl4pPr marL="1600200" indent="-228600">
              <a:defRPr sz="2000" b="1">
                <a:solidFill>
                  <a:schemeClr val="tx1"/>
                </a:solidFill>
                <a:latin typeface="BdE Neue Helvetica 55 Roman" panose="020B0604020202020204" pitchFamily="34" charset="0"/>
              </a:defRPr>
            </a:lvl4pPr>
            <a:lvl5pPr marL="2057400" indent="-228600">
              <a:defRPr sz="2000" b="1">
                <a:solidFill>
                  <a:schemeClr val="tx1"/>
                </a:solidFill>
                <a:latin typeface="BdE Neue Helvetica 55 Roman" panose="020B0604020202020204" pitchFamily="34" charset="0"/>
              </a:defRPr>
            </a:lvl5pPr>
            <a:lvl6pPr marL="2514600" indent="-228600" eaLnBrk="0" fontAlgn="base" hangingPunct="0">
              <a:spcBef>
                <a:spcPct val="0"/>
              </a:spcBef>
              <a:spcAft>
                <a:spcPct val="0"/>
              </a:spcAft>
              <a:defRPr sz="2000" b="1">
                <a:solidFill>
                  <a:schemeClr val="tx1"/>
                </a:solidFill>
                <a:latin typeface="BdE Neue Helvetica 55 Roman" panose="020B0604020202020204" pitchFamily="34" charset="0"/>
              </a:defRPr>
            </a:lvl6pPr>
            <a:lvl7pPr marL="2971800" indent="-228600" eaLnBrk="0" fontAlgn="base" hangingPunct="0">
              <a:spcBef>
                <a:spcPct val="0"/>
              </a:spcBef>
              <a:spcAft>
                <a:spcPct val="0"/>
              </a:spcAft>
              <a:defRPr sz="2000" b="1">
                <a:solidFill>
                  <a:schemeClr val="tx1"/>
                </a:solidFill>
                <a:latin typeface="BdE Neue Helvetica 55 Roman" panose="020B0604020202020204" pitchFamily="34" charset="0"/>
              </a:defRPr>
            </a:lvl7pPr>
            <a:lvl8pPr marL="3429000" indent="-228600" eaLnBrk="0" fontAlgn="base" hangingPunct="0">
              <a:spcBef>
                <a:spcPct val="0"/>
              </a:spcBef>
              <a:spcAft>
                <a:spcPct val="0"/>
              </a:spcAft>
              <a:defRPr sz="2000" b="1">
                <a:solidFill>
                  <a:schemeClr val="tx1"/>
                </a:solidFill>
                <a:latin typeface="BdE Neue Helvetica 55 Roman" panose="020B0604020202020204" pitchFamily="34" charset="0"/>
              </a:defRPr>
            </a:lvl8pPr>
            <a:lvl9pPr marL="3886200" indent="-228600" eaLnBrk="0" fontAlgn="base" hangingPunct="0">
              <a:spcBef>
                <a:spcPct val="0"/>
              </a:spcBef>
              <a:spcAft>
                <a:spcPct val="0"/>
              </a:spcAft>
              <a:defRPr sz="2000" b="1">
                <a:solidFill>
                  <a:schemeClr val="tx1"/>
                </a:solidFill>
                <a:latin typeface="BdE Neue Helvetica 55 Roman" panose="020B0604020202020204" pitchFamily="34" charset="0"/>
              </a:defRPr>
            </a:lvl9pPr>
          </a:lstStyle>
          <a:p>
            <a:fld id="{E098FD51-AA09-4033-BCBC-1EAACD398177}" type="slidenum">
              <a:rPr lang="es-ES_tradnl" altLang="es-ES" sz="1400" smtClean="0">
                <a:solidFill>
                  <a:srgbClr val="858585"/>
                </a:solidFill>
              </a:rPr>
              <a:pPr/>
              <a:t>6</a:t>
            </a:fld>
            <a:endParaRPr lang="es-ES_tradnl" altLang="es-ES" sz="1400" smtClean="0">
              <a:solidFill>
                <a:srgbClr val="858585"/>
              </a:solidFill>
            </a:endParaRPr>
          </a:p>
        </p:txBody>
      </p:sp>
      <p:sp>
        <p:nvSpPr>
          <p:cNvPr id="17412" name="CuadroTexto 1"/>
          <p:cNvSpPr txBox="1">
            <a:spLocks noChangeArrowheads="1"/>
          </p:cNvSpPr>
          <p:nvPr/>
        </p:nvSpPr>
        <p:spPr bwMode="auto">
          <a:xfrm>
            <a:off x="231775" y="769938"/>
            <a:ext cx="8137525" cy="563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sz="2000" b="1">
                <a:solidFill>
                  <a:schemeClr val="tx1"/>
                </a:solidFill>
                <a:latin typeface="BdE Neue Helvetica 55 Roman" panose="020B0604020202020204" pitchFamily="34" charset="0"/>
              </a:defRPr>
            </a:lvl1pPr>
            <a:lvl2pPr marL="742950" indent="-285750">
              <a:defRPr sz="2000" b="1">
                <a:solidFill>
                  <a:schemeClr val="tx1"/>
                </a:solidFill>
                <a:latin typeface="BdE Neue Helvetica 55 Roman" panose="020B0604020202020204" pitchFamily="34" charset="0"/>
              </a:defRPr>
            </a:lvl2pPr>
            <a:lvl3pPr marL="1143000" indent="-228600">
              <a:defRPr sz="2000" b="1">
                <a:solidFill>
                  <a:schemeClr val="tx1"/>
                </a:solidFill>
                <a:latin typeface="BdE Neue Helvetica 55 Roman" panose="020B0604020202020204" pitchFamily="34" charset="0"/>
              </a:defRPr>
            </a:lvl3pPr>
            <a:lvl4pPr marL="1600200" indent="-228600">
              <a:defRPr sz="2000" b="1">
                <a:solidFill>
                  <a:schemeClr val="tx1"/>
                </a:solidFill>
                <a:latin typeface="BdE Neue Helvetica 55 Roman" panose="020B0604020202020204" pitchFamily="34" charset="0"/>
              </a:defRPr>
            </a:lvl4pPr>
            <a:lvl5pPr marL="2057400" indent="-228600">
              <a:defRPr sz="2000" b="1">
                <a:solidFill>
                  <a:schemeClr val="tx1"/>
                </a:solidFill>
                <a:latin typeface="BdE Neue Helvetica 55 Roman" panose="020B0604020202020204" pitchFamily="34" charset="0"/>
              </a:defRPr>
            </a:lvl5pPr>
            <a:lvl6pPr marL="2514600" indent="-228600" eaLnBrk="0" fontAlgn="base" hangingPunct="0">
              <a:spcBef>
                <a:spcPct val="0"/>
              </a:spcBef>
              <a:spcAft>
                <a:spcPct val="0"/>
              </a:spcAft>
              <a:defRPr sz="2000" b="1">
                <a:solidFill>
                  <a:schemeClr val="tx1"/>
                </a:solidFill>
                <a:latin typeface="BdE Neue Helvetica 55 Roman" panose="020B0604020202020204" pitchFamily="34" charset="0"/>
              </a:defRPr>
            </a:lvl6pPr>
            <a:lvl7pPr marL="2971800" indent="-228600" eaLnBrk="0" fontAlgn="base" hangingPunct="0">
              <a:spcBef>
                <a:spcPct val="0"/>
              </a:spcBef>
              <a:spcAft>
                <a:spcPct val="0"/>
              </a:spcAft>
              <a:defRPr sz="2000" b="1">
                <a:solidFill>
                  <a:schemeClr val="tx1"/>
                </a:solidFill>
                <a:latin typeface="BdE Neue Helvetica 55 Roman" panose="020B0604020202020204" pitchFamily="34" charset="0"/>
              </a:defRPr>
            </a:lvl7pPr>
            <a:lvl8pPr marL="3429000" indent="-228600" eaLnBrk="0" fontAlgn="base" hangingPunct="0">
              <a:spcBef>
                <a:spcPct val="0"/>
              </a:spcBef>
              <a:spcAft>
                <a:spcPct val="0"/>
              </a:spcAft>
              <a:defRPr sz="2000" b="1">
                <a:solidFill>
                  <a:schemeClr val="tx1"/>
                </a:solidFill>
                <a:latin typeface="BdE Neue Helvetica 55 Roman" panose="020B0604020202020204" pitchFamily="34" charset="0"/>
              </a:defRPr>
            </a:lvl8pPr>
            <a:lvl9pPr marL="3886200" indent="-228600" eaLnBrk="0" fontAlgn="base" hangingPunct="0">
              <a:spcBef>
                <a:spcPct val="0"/>
              </a:spcBef>
              <a:spcAft>
                <a:spcPct val="0"/>
              </a:spcAft>
              <a:defRPr sz="2000" b="1">
                <a:solidFill>
                  <a:schemeClr val="tx1"/>
                </a:solidFill>
                <a:latin typeface="BdE Neue Helvetica 55 Roman" panose="020B0604020202020204" pitchFamily="34" charset="0"/>
              </a:defRPr>
            </a:lvl9pPr>
          </a:lstStyle>
          <a:p>
            <a:pPr algn="just">
              <a:buFont typeface="Arial" panose="020B0604020202020204" pitchFamily="34" charset="0"/>
              <a:buChar char="•"/>
            </a:pPr>
            <a:r>
              <a:rPr lang="en-GB" altLang="es-ES"/>
              <a:t>Frankel-Wei methodology is a technique which is used to estimate “</a:t>
            </a:r>
            <a:r>
              <a:rPr lang="en-GB" altLang="es-ES" i="1"/>
              <a:t>de facto</a:t>
            </a:r>
            <a:r>
              <a:rPr lang="en-GB" altLang="es-ES"/>
              <a:t> weights and flexibility” of a monetary regime against an anchor or a set of currencies within a basket</a:t>
            </a:r>
          </a:p>
          <a:p>
            <a:pPr algn="just">
              <a:buFont typeface="Arial" panose="020B0604020202020204" pitchFamily="34" charset="0"/>
              <a:buChar char="•"/>
            </a:pPr>
            <a:endParaRPr lang="en-GB" altLang="es-ES" i="1"/>
          </a:p>
          <a:p>
            <a:pPr algn="just">
              <a:buFont typeface="Arial" panose="020B0604020202020204" pitchFamily="34" charset="0"/>
              <a:buChar char="•"/>
            </a:pPr>
            <a:r>
              <a:rPr lang="en-GB" altLang="es-ES"/>
              <a:t>How do you link to OCA? In other words, why is it important for pre-unitary Italian states to have exchange rate fluctuations in line with the same, third, currency?</a:t>
            </a:r>
          </a:p>
          <a:p>
            <a:pPr algn="just">
              <a:buFont typeface="Arial" panose="020B0604020202020204" pitchFamily="34" charset="0"/>
              <a:buChar char="•"/>
            </a:pPr>
            <a:endParaRPr lang="en-GB" altLang="es-ES"/>
          </a:p>
          <a:p>
            <a:pPr algn="just">
              <a:buFont typeface="Arial" panose="020B0604020202020204" pitchFamily="34" charset="0"/>
              <a:buChar char="•"/>
            </a:pPr>
            <a:r>
              <a:rPr lang="en-GB" altLang="es-ES"/>
              <a:t>In addition, how the choice of the “numéraire” influence your results? And what about the use of London market data only?</a:t>
            </a:r>
          </a:p>
          <a:p>
            <a:pPr algn="just">
              <a:buFont typeface="Arial" panose="020B0604020202020204" pitchFamily="34" charset="0"/>
              <a:buChar char="•"/>
            </a:pPr>
            <a:endParaRPr lang="en-GB" altLang="es-ES"/>
          </a:p>
          <a:p>
            <a:pPr algn="just">
              <a:buFont typeface="Arial" panose="020B0604020202020204" pitchFamily="34" charset="0"/>
              <a:buChar char="•"/>
            </a:pPr>
            <a:r>
              <a:rPr lang="en-GB" altLang="es-ES"/>
              <a:t>Using changes in interest rates is problematic (BdF had very few changes, see Bazot, Bordo and Monnet, 2016)</a:t>
            </a:r>
          </a:p>
          <a:p>
            <a:pPr algn="just">
              <a:buFont typeface="Arial" panose="020B0604020202020204" pitchFamily="34" charset="0"/>
              <a:buChar char="•"/>
            </a:pPr>
            <a:endParaRPr lang="en-GB" altLang="es-ES"/>
          </a:p>
          <a:p>
            <a:pPr algn="just">
              <a:buFont typeface="Arial" panose="020B0604020202020204" pitchFamily="34" charset="0"/>
              <a:buChar char="•"/>
            </a:pPr>
            <a:r>
              <a:rPr lang="en-GB" altLang="es-ES"/>
              <a:t>When you do single equations for each financial centre, is that a time-series analysis? In that case, how do you take into account possible AR or MA processes?</a:t>
            </a:r>
            <a:endParaRPr lang="es-ES" altLang="es-E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17 Título"/>
          <p:cNvSpPr>
            <a:spLocks noGrp="1"/>
          </p:cNvSpPr>
          <p:nvPr>
            <p:ph type="title"/>
          </p:nvPr>
        </p:nvSpPr>
        <p:spPr>
          <a:xfrm>
            <a:off x="231775" y="0"/>
            <a:ext cx="5927725" cy="871538"/>
          </a:xfrm>
        </p:spPr>
        <p:txBody>
          <a:bodyPr/>
          <a:lstStyle/>
          <a:p>
            <a:pPr eaLnBrk="1" hangingPunct="1">
              <a:defRPr/>
            </a:pPr>
            <a:r>
              <a:rPr lang="es-ES_tradnl" dirty="0" err="1" smtClean="0"/>
              <a:t>Comments</a:t>
            </a:r>
            <a:r>
              <a:rPr lang="es-ES_tradnl" dirty="0" smtClean="0"/>
              <a:t>/5: </a:t>
            </a:r>
            <a:r>
              <a:rPr lang="es-ES_tradnl" dirty="0" err="1" smtClean="0"/>
              <a:t>METHodology</a:t>
            </a:r>
            <a:r>
              <a:rPr lang="es-ES_tradnl" dirty="0" smtClean="0"/>
              <a:t> (2)</a:t>
            </a:r>
            <a:endParaRPr lang="es-ES_tradnl" dirty="0"/>
          </a:p>
        </p:txBody>
      </p:sp>
      <p:sp>
        <p:nvSpPr>
          <p:cNvPr id="19459" name="2 Marcador de número de diapositiva"/>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chemeClr val="tx1"/>
                </a:solidFill>
                <a:latin typeface="BdE Neue Helvetica 55 Roman" panose="020B0604020202020204" pitchFamily="34" charset="0"/>
              </a:defRPr>
            </a:lvl1pPr>
            <a:lvl2pPr marL="742950" indent="-285750">
              <a:defRPr sz="2000" b="1">
                <a:solidFill>
                  <a:schemeClr val="tx1"/>
                </a:solidFill>
                <a:latin typeface="BdE Neue Helvetica 55 Roman" panose="020B0604020202020204" pitchFamily="34" charset="0"/>
              </a:defRPr>
            </a:lvl2pPr>
            <a:lvl3pPr marL="1143000" indent="-228600">
              <a:defRPr sz="2000" b="1">
                <a:solidFill>
                  <a:schemeClr val="tx1"/>
                </a:solidFill>
                <a:latin typeface="BdE Neue Helvetica 55 Roman" panose="020B0604020202020204" pitchFamily="34" charset="0"/>
              </a:defRPr>
            </a:lvl3pPr>
            <a:lvl4pPr marL="1600200" indent="-228600">
              <a:defRPr sz="2000" b="1">
                <a:solidFill>
                  <a:schemeClr val="tx1"/>
                </a:solidFill>
                <a:latin typeface="BdE Neue Helvetica 55 Roman" panose="020B0604020202020204" pitchFamily="34" charset="0"/>
              </a:defRPr>
            </a:lvl4pPr>
            <a:lvl5pPr marL="2057400" indent="-228600">
              <a:defRPr sz="2000" b="1">
                <a:solidFill>
                  <a:schemeClr val="tx1"/>
                </a:solidFill>
                <a:latin typeface="BdE Neue Helvetica 55 Roman" panose="020B0604020202020204" pitchFamily="34" charset="0"/>
              </a:defRPr>
            </a:lvl5pPr>
            <a:lvl6pPr marL="2514600" indent="-228600" eaLnBrk="0" fontAlgn="base" hangingPunct="0">
              <a:spcBef>
                <a:spcPct val="0"/>
              </a:spcBef>
              <a:spcAft>
                <a:spcPct val="0"/>
              </a:spcAft>
              <a:defRPr sz="2000" b="1">
                <a:solidFill>
                  <a:schemeClr val="tx1"/>
                </a:solidFill>
                <a:latin typeface="BdE Neue Helvetica 55 Roman" panose="020B0604020202020204" pitchFamily="34" charset="0"/>
              </a:defRPr>
            </a:lvl6pPr>
            <a:lvl7pPr marL="2971800" indent="-228600" eaLnBrk="0" fontAlgn="base" hangingPunct="0">
              <a:spcBef>
                <a:spcPct val="0"/>
              </a:spcBef>
              <a:spcAft>
                <a:spcPct val="0"/>
              </a:spcAft>
              <a:defRPr sz="2000" b="1">
                <a:solidFill>
                  <a:schemeClr val="tx1"/>
                </a:solidFill>
                <a:latin typeface="BdE Neue Helvetica 55 Roman" panose="020B0604020202020204" pitchFamily="34" charset="0"/>
              </a:defRPr>
            </a:lvl7pPr>
            <a:lvl8pPr marL="3429000" indent="-228600" eaLnBrk="0" fontAlgn="base" hangingPunct="0">
              <a:spcBef>
                <a:spcPct val="0"/>
              </a:spcBef>
              <a:spcAft>
                <a:spcPct val="0"/>
              </a:spcAft>
              <a:defRPr sz="2000" b="1">
                <a:solidFill>
                  <a:schemeClr val="tx1"/>
                </a:solidFill>
                <a:latin typeface="BdE Neue Helvetica 55 Roman" panose="020B0604020202020204" pitchFamily="34" charset="0"/>
              </a:defRPr>
            </a:lvl8pPr>
            <a:lvl9pPr marL="3886200" indent="-228600" eaLnBrk="0" fontAlgn="base" hangingPunct="0">
              <a:spcBef>
                <a:spcPct val="0"/>
              </a:spcBef>
              <a:spcAft>
                <a:spcPct val="0"/>
              </a:spcAft>
              <a:defRPr sz="2000" b="1">
                <a:solidFill>
                  <a:schemeClr val="tx1"/>
                </a:solidFill>
                <a:latin typeface="BdE Neue Helvetica 55 Roman" panose="020B0604020202020204" pitchFamily="34" charset="0"/>
              </a:defRPr>
            </a:lvl9pPr>
          </a:lstStyle>
          <a:p>
            <a:fld id="{D246FEFD-99DA-48E5-AC91-363B5382E65A}" type="slidenum">
              <a:rPr lang="es-ES_tradnl" altLang="es-ES" sz="1400" smtClean="0">
                <a:solidFill>
                  <a:srgbClr val="858585"/>
                </a:solidFill>
              </a:rPr>
              <a:pPr/>
              <a:t>7</a:t>
            </a:fld>
            <a:endParaRPr lang="es-ES_tradnl" altLang="es-ES" sz="1400" smtClean="0">
              <a:solidFill>
                <a:srgbClr val="858585"/>
              </a:solidFill>
            </a:endParaRPr>
          </a:p>
        </p:txBody>
      </p:sp>
      <p:sp>
        <p:nvSpPr>
          <p:cNvPr id="19460" name="CuadroTexto 1"/>
          <p:cNvSpPr txBox="1">
            <a:spLocks noChangeArrowheads="1"/>
          </p:cNvSpPr>
          <p:nvPr/>
        </p:nvSpPr>
        <p:spPr bwMode="auto">
          <a:xfrm>
            <a:off x="231775" y="871538"/>
            <a:ext cx="8137525" cy="5078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sz="2000" b="1">
                <a:solidFill>
                  <a:schemeClr val="tx1"/>
                </a:solidFill>
                <a:latin typeface="BdE Neue Helvetica 55 Roman" panose="020B0604020202020204" pitchFamily="34" charset="0"/>
              </a:defRPr>
            </a:lvl1pPr>
            <a:lvl2pPr marL="742950" indent="-285750">
              <a:defRPr sz="2000" b="1">
                <a:solidFill>
                  <a:schemeClr val="tx1"/>
                </a:solidFill>
                <a:latin typeface="BdE Neue Helvetica 55 Roman" panose="020B0604020202020204" pitchFamily="34" charset="0"/>
              </a:defRPr>
            </a:lvl2pPr>
            <a:lvl3pPr marL="1143000" indent="-228600">
              <a:defRPr sz="2000" b="1">
                <a:solidFill>
                  <a:schemeClr val="tx1"/>
                </a:solidFill>
                <a:latin typeface="BdE Neue Helvetica 55 Roman" panose="020B0604020202020204" pitchFamily="34" charset="0"/>
              </a:defRPr>
            </a:lvl3pPr>
            <a:lvl4pPr marL="1600200" indent="-228600">
              <a:defRPr sz="2000" b="1">
                <a:solidFill>
                  <a:schemeClr val="tx1"/>
                </a:solidFill>
                <a:latin typeface="BdE Neue Helvetica 55 Roman" panose="020B0604020202020204" pitchFamily="34" charset="0"/>
              </a:defRPr>
            </a:lvl4pPr>
            <a:lvl5pPr marL="2057400" indent="-228600">
              <a:defRPr sz="2000" b="1">
                <a:solidFill>
                  <a:schemeClr val="tx1"/>
                </a:solidFill>
                <a:latin typeface="BdE Neue Helvetica 55 Roman" panose="020B0604020202020204" pitchFamily="34" charset="0"/>
              </a:defRPr>
            </a:lvl5pPr>
            <a:lvl6pPr marL="2514600" indent="-228600" eaLnBrk="0" fontAlgn="base" hangingPunct="0">
              <a:spcBef>
                <a:spcPct val="0"/>
              </a:spcBef>
              <a:spcAft>
                <a:spcPct val="0"/>
              </a:spcAft>
              <a:defRPr sz="2000" b="1">
                <a:solidFill>
                  <a:schemeClr val="tx1"/>
                </a:solidFill>
                <a:latin typeface="BdE Neue Helvetica 55 Roman" panose="020B0604020202020204" pitchFamily="34" charset="0"/>
              </a:defRPr>
            </a:lvl6pPr>
            <a:lvl7pPr marL="2971800" indent="-228600" eaLnBrk="0" fontAlgn="base" hangingPunct="0">
              <a:spcBef>
                <a:spcPct val="0"/>
              </a:spcBef>
              <a:spcAft>
                <a:spcPct val="0"/>
              </a:spcAft>
              <a:defRPr sz="2000" b="1">
                <a:solidFill>
                  <a:schemeClr val="tx1"/>
                </a:solidFill>
                <a:latin typeface="BdE Neue Helvetica 55 Roman" panose="020B0604020202020204" pitchFamily="34" charset="0"/>
              </a:defRPr>
            </a:lvl7pPr>
            <a:lvl8pPr marL="3429000" indent="-228600" eaLnBrk="0" fontAlgn="base" hangingPunct="0">
              <a:spcBef>
                <a:spcPct val="0"/>
              </a:spcBef>
              <a:spcAft>
                <a:spcPct val="0"/>
              </a:spcAft>
              <a:defRPr sz="2000" b="1">
                <a:solidFill>
                  <a:schemeClr val="tx1"/>
                </a:solidFill>
                <a:latin typeface="BdE Neue Helvetica 55 Roman" panose="020B0604020202020204" pitchFamily="34" charset="0"/>
              </a:defRPr>
            </a:lvl8pPr>
            <a:lvl9pPr marL="3886200" indent="-228600" eaLnBrk="0" fontAlgn="base" hangingPunct="0">
              <a:spcBef>
                <a:spcPct val="0"/>
              </a:spcBef>
              <a:spcAft>
                <a:spcPct val="0"/>
              </a:spcAft>
              <a:defRPr sz="2000" b="1">
                <a:solidFill>
                  <a:schemeClr val="tx1"/>
                </a:solidFill>
                <a:latin typeface="BdE Neue Helvetica 55 Roman" panose="020B0604020202020204" pitchFamily="34" charset="0"/>
              </a:defRPr>
            </a:lvl9pPr>
          </a:lstStyle>
          <a:p>
            <a:pPr algn="just">
              <a:buFont typeface="Arial" panose="020B0604020202020204" pitchFamily="34" charset="0"/>
              <a:buChar char="•"/>
            </a:pPr>
            <a:r>
              <a:rPr lang="en-GB" altLang="es-ES" sz="1800"/>
              <a:t>The price of a foreign-exchange bill also reflects other things, such as transaction costs, financial centre liquidity (and bullion standard), credit risks, etc.. How is it possible to disentangle these effects?</a:t>
            </a:r>
          </a:p>
          <a:p>
            <a:pPr algn="just">
              <a:buFont typeface="Arial" panose="020B0604020202020204" pitchFamily="34" charset="0"/>
              <a:buChar char="•"/>
            </a:pPr>
            <a:endParaRPr lang="en-GB" altLang="es-ES" sz="1800"/>
          </a:p>
          <a:p>
            <a:pPr algn="just">
              <a:buFont typeface="Arial" panose="020B0604020202020204" pitchFamily="34" charset="0"/>
              <a:buChar char="•"/>
            </a:pPr>
            <a:r>
              <a:rPr lang="en-GB" altLang="es-ES" sz="1800"/>
              <a:t>In addition, to consider time FE to control for common trends (increasing financial interconnection through the period, etc.)</a:t>
            </a:r>
          </a:p>
          <a:p>
            <a:pPr algn="just">
              <a:buFont typeface="Arial" panose="020B0604020202020204" pitchFamily="34" charset="0"/>
              <a:buChar char="•"/>
            </a:pPr>
            <a:endParaRPr lang="en-GB" altLang="es-ES" sz="1800"/>
          </a:p>
          <a:p>
            <a:pPr algn="just">
              <a:buFont typeface="Arial" panose="020B0604020202020204" pitchFamily="34" charset="0"/>
              <a:buChar char="•"/>
            </a:pPr>
            <a:r>
              <a:rPr lang="en-GB" altLang="es-ES" sz="1800"/>
              <a:t>As you have data for London only, you should explain more extensively how you calculate the correlation between forex bills of Italian financial centres (e.g. can trade/financial tensions between Britain and a polity affect the results?)</a:t>
            </a:r>
          </a:p>
          <a:p>
            <a:pPr algn="just">
              <a:buFont typeface="Arial" panose="020B0604020202020204" pitchFamily="34" charset="0"/>
              <a:buChar char="•"/>
            </a:pPr>
            <a:endParaRPr lang="en-GB" altLang="es-ES" sz="1800"/>
          </a:p>
          <a:p>
            <a:pPr algn="just">
              <a:buFont typeface="Arial" panose="020B0604020202020204" pitchFamily="34" charset="0"/>
              <a:buChar char="•"/>
            </a:pPr>
            <a:r>
              <a:rPr lang="en-GB" altLang="es-ES" sz="1800"/>
              <a:t>Ugolini (2010) uses a database that includes observations from the six most important financial centres testing market integration, substitutability of money market instruments, choice of the correct monetary standard reference, and currency liquidity. His results point to a “trend towards increasing multipolarism in the international monetary system before 1870.” How your results relate to that?</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17 Título"/>
          <p:cNvSpPr>
            <a:spLocks noGrp="1"/>
          </p:cNvSpPr>
          <p:nvPr>
            <p:ph type="title"/>
          </p:nvPr>
        </p:nvSpPr>
        <p:spPr/>
        <p:txBody>
          <a:bodyPr/>
          <a:lstStyle/>
          <a:p>
            <a:pPr eaLnBrk="1" hangingPunct="1">
              <a:defRPr/>
            </a:pPr>
            <a:r>
              <a:rPr lang="es-ES_tradnl" dirty="0" err="1" smtClean="0"/>
              <a:t>Comments</a:t>
            </a:r>
            <a:r>
              <a:rPr lang="es-ES_tradnl" dirty="0" smtClean="0"/>
              <a:t>/6: </a:t>
            </a:r>
            <a:r>
              <a:rPr lang="es-ES_tradnl" dirty="0" err="1" smtClean="0"/>
              <a:t>Italian</a:t>
            </a:r>
            <a:r>
              <a:rPr lang="es-ES_tradnl" dirty="0" smtClean="0"/>
              <a:t> </a:t>
            </a:r>
            <a:r>
              <a:rPr lang="es-ES_tradnl" dirty="0" err="1" smtClean="0"/>
              <a:t>history</a:t>
            </a:r>
            <a:endParaRPr lang="es-ES_tradnl" dirty="0"/>
          </a:p>
        </p:txBody>
      </p:sp>
      <p:sp>
        <p:nvSpPr>
          <p:cNvPr id="21507" name="2 Marcador de número de diapositiva"/>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chemeClr val="tx1"/>
                </a:solidFill>
                <a:latin typeface="BdE Neue Helvetica 55 Roman" panose="020B0604020202020204" pitchFamily="34" charset="0"/>
              </a:defRPr>
            </a:lvl1pPr>
            <a:lvl2pPr marL="742950" indent="-285750">
              <a:defRPr sz="2000" b="1">
                <a:solidFill>
                  <a:schemeClr val="tx1"/>
                </a:solidFill>
                <a:latin typeface="BdE Neue Helvetica 55 Roman" panose="020B0604020202020204" pitchFamily="34" charset="0"/>
              </a:defRPr>
            </a:lvl2pPr>
            <a:lvl3pPr marL="1143000" indent="-228600">
              <a:defRPr sz="2000" b="1">
                <a:solidFill>
                  <a:schemeClr val="tx1"/>
                </a:solidFill>
                <a:latin typeface="BdE Neue Helvetica 55 Roman" panose="020B0604020202020204" pitchFamily="34" charset="0"/>
              </a:defRPr>
            </a:lvl3pPr>
            <a:lvl4pPr marL="1600200" indent="-228600">
              <a:defRPr sz="2000" b="1">
                <a:solidFill>
                  <a:schemeClr val="tx1"/>
                </a:solidFill>
                <a:latin typeface="BdE Neue Helvetica 55 Roman" panose="020B0604020202020204" pitchFamily="34" charset="0"/>
              </a:defRPr>
            </a:lvl4pPr>
            <a:lvl5pPr marL="2057400" indent="-228600">
              <a:defRPr sz="2000" b="1">
                <a:solidFill>
                  <a:schemeClr val="tx1"/>
                </a:solidFill>
                <a:latin typeface="BdE Neue Helvetica 55 Roman" panose="020B0604020202020204" pitchFamily="34" charset="0"/>
              </a:defRPr>
            </a:lvl5pPr>
            <a:lvl6pPr marL="2514600" indent="-228600" eaLnBrk="0" fontAlgn="base" hangingPunct="0">
              <a:spcBef>
                <a:spcPct val="0"/>
              </a:spcBef>
              <a:spcAft>
                <a:spcPct val="0"/>
              </a:spcAft>
              <a:defRPr sz="2000" b="1">
                <a:solidFill>
                  <a:schemeClr val="tx1"/>
                </a:solidFill>
                <a:latin typeface="BdE Neue Helvetica 55 Roman" panose="020B0604020202020204" pitchFamily="34" charset="0"/>
              </a:defRPr>
            </a:lvl6pPr>
            <a:lvl7pPr marL="2971800" indent="-228600" eaLnBrk="0" fontAlgn="base" hangingPunct="0">
              <a:spcBef>
                <a:spcPct val="0"/>
              </a:spcBef>
              <a:spcAft>
                <a:spcPct val="0"/>
              </a:spcAft>
              <a:defRPr sz="2000" b="1">
                <a:solidFill>
                  <a:schemeClr val="tx1"/>
                </a:solidFill>
                <a:latin typeface="BdE Neue Helvetica 55 Roman" panose="020B0604020202020204" pitchFamily="34" charset="0"/>
              </a:defRPr>
            </a:lvl7pPr>
            <a:lvl8pPr marL="3429000" indent="-228600" eaLnBrk="0" fontAlgn="base" hangingPunct="0">
              <a:spcBef>
                <a:spcPct val="0"/>
              </a:spcBef>
              <a:spcAft>
                <a:spcPct val="0"/>
              </a:spcAft>
              <a:defRPr sz="2000" b="1">
                <a:solidFill>
                  <a:schemeClr val="tx1"/>
                </a:solidFill>
                <a:latin typeface="BdE Neue Helvetica 55 Roman" panose="020B0604020202020204" pitchFamily="34" charset="0"/>
              </a:defRPr>
            </a:lvl8pPr>
            <a:lvl9pPr marL="3886200" indent="-228600" eaLnBrk="0" fontAlgn="base" hangingPunct="0">
              <a:spcBef>
                <a:spcPct val="0"/>
              </a:spcBef>
              <a:spcAft>
                <a:spcPct val="0"/>
              </a:spcAft>
              <a:defRPr sz="2000" b="1">
                <a:solidFill>
                  <a:schemeClr val="tx1"/>
                </a:solidFill>
                <a:latin typeface="BdE Neue Helvetica 55 Roman" panose="020B0604020202020204" pitchFamily="34" charset="0"/>
              </a:defRPr>
            </a:lvl9pPr>
          </a:lstStyle>
          <a:p>
            <a:fld id="{4518C477-F42E-444F-8EEC-53AA022DCE7E}" type="slidenum">
              <a:rPr lang="es-ES_tradnl" altLang="es-ES" sz="1400" smtClean="0">
                <a:solidFill>
                  <a:srgbClr val="858585"/>
                </a:solidFill>
              </a:rPr>
              <a:pPr/>
              <a:t>8</a:t>
            </a:fld>
            <a:endParaRPr lang="es-ES_tradnl" altLang="es-ES" sz="1400" smtClean="0">
              <a:solidFill>
                <a:srgbClr val="858585"/>
              </a:solidFill>
            </a:endParaRPr>
          </a:p>
        </p:txBody>
      </p:sp>
      <p:sp>
        <p:nvSpPr>
          <p:cNvPr id="21508" name="CuadroTexto 1"/>
          <p:cNvSpPr txBox="1">
            <a:spLocks noChangeArrowheads="1"/>
          </p:cNvSpPr>
          <p:nvPr/>
        </p:nvSpPr>
        <p:spPr bwMode="auto">
          <a:xfrm>
            <a:off x="231775" y="1125538"/>
            <a:ext cx="8137525" cy="3170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sz="2000" b="1">
                <a:solidFill>
                  <a:schemeClr val="tx1"/>
                </a:solidFill>
                <a:latin typeface="BdE Neue Helvetica 55 Roman" panose="020B0604020202020204" pitchFamily="34" charset="0"/>
              </a:defRPr>
            </a:lvl1pPr>
            <a:lvl2pPr marL="742950" indent="-285750">
              <a:defRPr sz="2000" b="1">
                <a:solidFill>
                  <a:schemeClr val="tx1"/>
                </a:solidFill>
                <a:latin typeface="BdE Neue Helvetica 55 Roman" panose="020B0604020202020204" pitchFamily="34" charset="0"/>
              </a:defRPr>
            </a:lvl2pPr>
            <a:lvl3pPr marL="1143000" indent="-228600">
              <a:defRPr sz="2000" b="1">
                <a:solidFill>
                  <a:schemeClr val="tx1"/>
                </a:solidFill>
                <a:latin typeface="BdE Neue Helvetica 55 Roman" panose="020B0604020202020204" pitchFamily="34" charset="0"/>
              </a:defRPr>
            </a:lvl3pPr>
            <a:lvl4pPr marL="1600200" indent="-228600">
              <a:defRPr sz="2000" b="1">
                <a:solidFill>
                  <a:schemeClr val="tx1"/>
                </a:solidFill>
                <a:latin typeface="BdE Neue Helvetica 55 Roman" panose="020B0604020202020204" pitchFamily="34" charset="0"/>
              </a:defRPr>
            </a:lvl4pPr>
            <a:lvl5pPr marL="2057400" indent="-228600">
              <a:defRPr sz="2000" b="1">
                <a:solidFill>
                  <a:schemeClr val="tx1"/>
                </a:solidFill>
                <a:latin typeface="BdE Neue Helvetica 55 Roman" panose="020B0604020202020204" pitchFamily="34" charset="0"/>
              </a:defRPr>
            </a:lvl5pPr>
            <a:lvl6pPr marL="2514600" indent="-228600" eaLnBrk="0" fontAlgn="base" hangingPunct="0">
              <a:spcBef>
                <a:spcPct val="0"/>
              </a:spcBef>
              <a:spcAft>
                <a:spcPct val="0"/>
              </a:spcAft>
              <a:defRPr sz="2000" b="1">
                <a:solidFill>
                  <a:schemeClr val="tx1"/>
                </a:solidFill>
                <a:latin typeface="BdE Neue Helvetica 55 Roman" panose="020B0604020202020204" pitchFamily="34" charset="0"/>
              </a:defRPr>
            </a:lvl6pPr>
            <a:lvl7pPr marL="2971800" indent="-228600" eaLnBrk="0" fontAlgn="base" hangingPunct="0">
              <a:spcBef>
                <a:spcPct val="0"/>
              </a:spcBef>
              <a:spcAft>
                <a:spcPct val="0"/>
              </a:spcAft>
              <a:defRPr sz="2000" b="1">
                <a:solidFill>
                  <a:schemeClr val="tx1"/>
                </a:solidFill>
                <a:latin typeface="BdE Neue Helvetica 55 Roman" panose="020B0604020202020204" pitchFamily="34" charset="0"/>
              </a:defRPr>
            </a:lvl7pPr>
            <a:lvl8pPr marL="3429000" indent="-228600" eaLnBrk="0" fontAlgn="base" hangingPunct="0">
              <a:spcBef>
                <a:spcPct val="0"/>
              </a:spcBef>
              <a:spcAft>
                <a:spcPct val="0"/>
              </a:spcAft>
              <a:defRPr sz="2000" b="1">
                <a:solidFill>
                  <a:schemeClr val="tx1"/>
                </a:solidFill>
                <a:latin typeface="BdE Neue Helvetica 55 Roman" panose="020B0604020202020204" pitchFamily="34" charset="0"/>
              </a:defRPr>
            </a:lvl8pPr>
            <a:lvl9pPr marL="3886200" indent="-228600" eaLnBrk="0" fontAlgn="base" hangingPunct="0">
              <a:spcBef>
                <a:spcPct val="0"/>
              </a:spcBef>
              <a:spcAft>
                <a:spcPct val="0"/>
              </a:spcAft>
              <a:defRPr sz="2000" b="1">
                <a:solidFill>
                  <a:schemeClr val="tx1"/>
                </a:solidFill>
                <a:latin typeface="BdE Neue Helvetica 55 Roman" panose="020B0604020202020204" pitchFamily="34" charset="0"/>
              </a:defRPr>
            </a:lvl9pPr>
          </a:lstStyle>
          <a:p>
            <a:pPr algn="just">
              <a:buFont typeface="Arial" panose="020B0604020202020204" pitchFamily="34" charset="0"/>
              <a:buChar char="•"/>
            </a:pPr>
            <a:r>
              <a:rPr lang="en-GB" altLang="es-ES"/>
              <a:t>Disagreement with Toniolo et al. (2003) on the timing of Italian financial integration should be justified. Toniolo et al. measure the pricing of the Italian Consols.</a:t>
            </a:r>
          </a:p>
          <a:p>
            <a:pPr algn="just">
              <a:buFont typeface="Arial" panose="020B0604020202020204" pitchFamily="34" charset="0"/>
              <a:buChar char="•"/>
            </a:pPr>
            <a:endParaRPr lang="en-GB" altLang="es-ES"/>
          </a:p>
          <a:p>
            <a:pPr algn="just">
              <a:buFont typeface="Arial" panose="020B0604020202020204" pitchFamily="34" charset="0"/>
              <a:buChar char="•"/>
            </a:pPr>
            <a:r>
              <a:rPr lang="en-GB" altLang="es-ES"/>
              <a:t>In general, to understand with clarity whether the Italian monetary union played a role in the rise of the “Southern Question”, an in-depth analysis of other factors, such as the establishment of a common tariff policy (at the national level), the institutional diversity (and institutions </a:t>
            </a:r>
            <a:r>
              <a:rPr lang="en-GB" altLang="es-ES" i="1"/>
              <a:t>sensu lato</a:t>
            </a:r>
            <a:r>
              <a:rPr lang="en-GB" altLang="es-ES"/>
              <a:t>), the distribution of physical, human and social capital, is needed.</a:t>
            </a:r>
            <a:endParaRPr lang="es-ES" altLang="es-E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hape 114"/>
          <p:cNvSpPr>
            <a:spLocks noChangeArrowheads="1"/>
          </p:cNvSpPr>
          <p:nvPr/>
        </p:nvSpPr>
        <p:spPr bwMode="auto">
          <a:xfrm>
            <a:off x="231775" y="2438400"/>
            <a:ext cx="8445500" cy="1550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0" tIns="0" rIns="0" bIns="0" anchor="ctr">
            <a:spAutoFit/>
          </a:bodyPr>
          <a:lstStyle>
            <a:lvl1pPr>
              <a:defRPr sz="2000" b="1">
                <a:solidFill>
                  <a:schemeClr val="tx1"/>
                </a:solidFill>
                <a:latin typeface="BdE Neue Helvetica 55 Roman" panose="020B0604020202020204" pitchFamily="34" charset="0"/>
              </a:defRPr>
            </a:lvl1pPr>
            <a:lvl2pPr marL="742950" indent="-285750">
              <a:defRPr sz="2000" b="1">
                <a:solidFill>
                  <a:schemeClr val="tx1"/>
                </a:solidFill>
                <a:latin typeface="BdE Neue Helvetica 55 Roman" panose="020B0604020202020204" pitchFamily="34" charset="0"/>
              </a:defRPr>
            </a:lvl2pPr>
            <a:lvl3pPr marL="1143000" indent="-228600">
              <a:defRPr sz="2000" b="1">
                <a:solidFill>
                  <a:schemeClr val="tx1"/>
                </a:solidFill>
                <a:latin typeface="BdE Neue Helvetica 55 Roman" panose="020B0604020202020204" pitchFamily="34" charset="0"/>
              </a:defRPr>
            </a:lvl3pPr>
            <a:lvl4pPr marL="1600200" indent="-228600">
              <a:defRPr sz="2000" b="1">
                <a:solidFill>
                  <a:schemeClr val="tx1"/>
                </a:solidFill>
                <a:latin typeface="BdE Neue Helvetica 55 Roman" panose="020B0604020202020204" pitchFamily="34" charset="0"/>
              </a:defRPr>
            </a:lvl4pPr>
            <a:lvl5pPr marL="2057400" indent="-228600">
              <a:defRPr sz="2000" b="1">
                <a:solidFill>
                  <a:schemeClr val="tx1"/>
                </a:solidFill>
                <a:latin typeface="BdE Neue Helvetica 55 Roman" panose="020B0604020202020204" pitchFamily="34" charset="0"/>
              </a:defRPr>
            </a:lvl5pPr>
            <a:lvl6pPr marL="2514600" indent="-228600" eaLnBrk="0" fontAlgn="base" hangingPunct="0">
              <a:spcBef>
                <a:spcPct val="0"/>
              </a:spcBef>
              <a:spcAft>
                <a:spcPct val="0"/>
              </a:spcAft>
              <a:defRPr sz="2000" b="1">
                <a:solidFill>
                  <a:schemeClr val="tx1"/>
                </a:solidFill>
                <a:latin typeface="BdE Neue Helvetica 55 Roman" panose="020B0604020202020204" pitchFamily="34" charset="0"/>
              </a:defRPr>
            </a:lvl6pPr>
            <a:lvl7pPr marL="2971800" indent="-228600" eaLnBrk="0" fontAlgn="base" hangingPunct="0">
              <a:spcBef>
                <a:spcPct val="0"/>
              </a:spcBef>
              <a:spcAft>
                <a:spcPct val="0"/>
              </a:spcAft>
              <a:defRPr sz="2000" b="1">
                <a:solidFill>
                  <a:schemeClr val="tx1"/>
                </a:solidFill>
                <a:latin typeface="BdE Neue Helvetica 55 Roman" panose="020B0604020202020204" pitchFamily="34" charset="0"/>
              </a:defRPr>
            </a:lvl7pPr>
            <a:lvl8pPr marL="3429000" indent="-228600" eaLnBrk="0" fontAlgn="base" hangingPunct="0">
              <a:spcBef>
                <a:spcPct val="0"/>
              </a:spcBef>
              <a:spcAft>
                <a:spcPct val="0"/>
              </a:spcAft>
              <a:defRPr sz="2000" b="1">
                <a:solidFill>
                  <a:schemeClr val="tx1"/>
                </a:solidFill>
                <a:latin typeface="BdE Neue Helvetica 55 Roman" panose="020B0604020202020204" pitchFamily="34" charset="0"/>
              </a:defRPr>
            </a:lvl8pPr>
            <a:lvl9pPr marL="3886200" indent="-228600" eaLnBrk="0" fontAlgn="base" hangingPunct="0">
              <a:spcBef>
                <a:spcPct val="0"/>
              </a:spcBef>
              <a:spcAft>
                <a:spcPct val="0"/>
              </a:spcAft>
              <a:defRPr sz="2000" b="1">
                <a:solidFill>
                  <a:schemeClr val="tx1"/>
                </a:solidFill>
                <a:latin typeface="BdE Neue Helvetica 55 Roman" panose="020B0604020202020204" pitchFamily="34" charset="0"/>
              </a:defRPr>
            </a:lvl9pPr>
          </a:lstStyle>
          <a:p>
            <a:r>
              <a:rPr lang="es-ES" altLang="es-ES" sz="9600">
                <a:solidFill>
                  <a:srgbClr val="FF0000"/>
                </a:solidFill>
                <a:ea typeface="BdE Neue Helvetica 55 Roman" panose="020B0604020202020204" pitchFamily="34" charset="0"/>
                <a:cs typeface="BdE Neue Helvetica 55 Roman" panose="020B0604020202020204" pitchFamily="34" charset="0"/>
                <a:sym typeface="BdE Neue Helvetica 55 Roman" panose="020B0604020202020204" pitchFamily="34" charset="0"/>
              </a:rPr>
              <a:t>    </a:t>
            </a:r>
          </a:p>
        </p:txBody>
      </p:sp>
      <p:sp>
        <p:nvSpPr>
          <p:cNvPr id="23555" name="Shape 115"/>
          <p:cNvSpPr>
            <a:spLocks noChangeArrowheads="1"/>
          </p:cNvSpPr>
          <p:nvPr/>
        </p:nvSpPr>
        <p:spPr bwMode="auto">
          <a:xfrm>
            <a:off x="358775" y="2286000"/>
            <a:ext cx="6553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45719" rIns="45719">
            <a:spAutoFit/>
          </a:bodyPr>
          <a:lstStyle>
            <a:lvl1pPr>
              <a:defRPr sz="2000" b="1">
                <a:solidFill>
                  <a:schemeClr val="tx1"/>
                </a:solidFill>
                <a:latin typeface="BdE Neue Helvetica 55 Roman" panose="020B0604020202020204" pitchFamily="34" charset="0"/>
              </a:defRPr>
            </a:lvl1pPr>
            <a:lvl2pPr marL="742950" indent="-285750">
              <a:defRPr sz="2000" b="1">
                <a:solidFill>
                  <a:schemeClr val="tx1"/>
                </a:solidFill>
                <a:latin typeface="BdE Neue Helvetica 55 Roman" panose="020B0604020202020204" pitchFamily="34" charset="0"/>
              </a:defRPr>
            </a:lvl2pPr>
            <a:lvl3pPr marL="1143000" indent="-228600">
              <a:defRPr sz="2000" b="1">
                <a:solidFill>
                  <a:schemeClr val="tx1"/>
                </a:solidFill>
                <a:latin typeface="BdE Neue Helvetica 55 Roman" panose="020B0604020202020204" pitchFamily="34" charset="0"/>
              </a:defRPr>
            </a:lvl3pPr>
            <a:lvl4pPr marL="1600200" indent="-228600">
              <a:defRPr sz="2000" b="1">
                <a:solidFill>
                  <a:schemeClr val="tx1"/>
                </a:solidFill>
                <a:latin typeface="BdE Neue Helvetica 55 Roman" panose="020B0604020202020204" pitchFamily="34" charset="0"/>
              </a:defRPr>
            </a:lvl4pPr>
            <a:lvl5pPr marL="2057400" indent="-228600">
              <a:defRPr sz="2000" b="1">
                <a:solidFill>
                  <a:schemeClr val="tx1"/>
                </a:solidFill>
                <a:latin typeface="BdE Neue Helvetica 55 Roman" panose="020B0604020202020204" pitchFamily="34" charset="0"/>
              </a:defRPr>
            </a:lvl5pPr>
            <a:lvl6pPr marL="2514600" indent="-228600" eaLnBrk="0" fontAlgn="base" hangingPunct="0">
              <a:spcBef>
                <a:spcPct val="0"/>
              </a:spcBef>
              <a:spcAft>
                <a:spcPct val="0"/>
              </a:spcAft>
              <a:defRPr sz="2000" b="1">
                <a:solidFill>
                  <a:schemeClr val="tx1"/>
                </a:solidFill>
                <a:latin typeface="BdE Neue Helvetica 55 Roman" panose="020B0604020202020204" pitchFamily="34" charset="0"/>
              </a:defRPr>
            </a:lvl6pPr>
            <a:lvl7pPr marL="2971800" indent="-228600" eaLnBrk="0" fontAlgn="base" hangingPunct="0">
              <a:spcBef>
                <a:spcPct val="0"/>
              </a:spcBef>
              <a:spcAft>
                <a:spcPct val="0"/>
              </a:spcAft>
              <a:defRPr sz="2000" b="1">
                <a:solidFill>
                  <a:schemeClr val="tx1"/>
                </a:solidFill>
                <a:latin typeface="BdE Neue Helvetica 55 Roman" panose="020B0604020202020204" pitchFamily="34" charset="0"/>
              </a:defRPr>
            </a:lvl7pPr>
            <a:lvl8pPr marL="3429000" indent="-228600" eaLnBrk="0" fontAlgn="base" hangingPunct="0">
              <a:spcBef>
                <a:spcPct val="0"/>
              </a:spcBef>
              <a:spcAft>
                <a:spcPct val="0"/>
              </a:spcAft>
              <a:defRPr sz="2000" b="1">
                <a:solidFill>
                  <a:schemeClr val="tx1"/>
                </a:solidFill>
                <a:latin typeface="BdE Neue Helvetica 55 Roman" panose="020B0604020202020204" pitchFamily="34" charset="0"/>
              </a:defRPr>
            </a:lvl8pPr>
            <a:lvl9pPr marL="3886200" indent="-228600" eaLnBrk="0" fontAlgn="base" hangingPunct="0">
              <a:spcBef>
                <a:spcPct val="0"/>
              </a:spcBef>
              <a:spcAft>
                <a:spcPct val="0"/>
              </a:spcAft>
              <a:defRPr sz="2000" b="1">
                <a:solidFill>
                  <a:schemeClr val="tx1"/>
                </a:solidFill>
                <a:latin typeface="BdE Neue Helvetica 55 Roman" panose="020B0604020202020204" pitchFamily="34" charset="0"/>
              </a:defRPr>
            </a:lvl9pPr>
          </a:lstStyle>
          <a:p>
            <a:r>
              <a:rPr lang="es-ES_tradnl" altLang="es-ES" sz="2400" b="0">
                <a:ea typeface="BdE Neue Helvetica 55 Roman" panose="020B0604020202020204" pitchFamily="34" charset="0"/>
                <a:cs typeface="BdE Neue Helvetica 55 Roman" panose="020B0604020202020204" pitchFamily="34" charset="0"/>
                <a:sym typeface="BdE Neue Helvetica 55 Roman" panose="020B0604020202020204" pitchFamily="34" charset="0"/>
              </a:rPr>
              <a:t>GRACIAS POR SU ATENCIÓN</a:t>
            </a:r>
            <a:endParaRPr lang="es-ES" altLang="es-ES" sz="2400" b="0">
              <a:ea typeface="BdE Neue Helvetica 55 Roman" panose="020B0604020202020204" pitchFamily="34" charset="0"/>
              <a:cs typeface="BdE Neue Helvetica 55 Roman" panose="020B0604020202020204" pitchFamily="34" charset="0"/>
              <a:sym typeface="BdE Neue Helvetica 55 Roman" panose="020B0604020202020204" pitchFamily="34" charset="0"/>
            </a:endParaRPr>
          </a:p>
        </p:txBody>
      </p:sp>
    </p:spTree>
  </p:cSld>
  <p:clrMapOvr>
    <a:masterClrMapping/>
  </p:clrMapOvr>
  <p:transition spd="med"/>
  <p:timing>
    <p:tnLst>
      <p:par>
        <p:cTn id="1" dur="indefinite" restart="never" fill="hold" nodeType="tmRoot"/>
      </p:par>
    </p:tnLst>
  </p:timing>
</p:sld>
</file>

<file path=ppt/theme/theme1.xml><?xml version="1.0" encoding="utf-8"?>
<a:theme xmlns:a="http://schemas.openxmlformats.org/drawingml/2006/main" name="Presentacion_fondo_claro">
  <a:themeElements>
    <a:clrScheme name="bde">
      <a:dk1>
        <a:srgbClr val="000000"/>
      </a:dk1>
      <a:lt1>
        <a:srgbClr val="FFFFFF"/>
      </a:lt1>
      <a:dk2>
        <a:srgbClr val="000000"/>
      </a:dk2>
      <a:lt2>
        <a:srgbClr val="D6AB98"/>
      </a:lt2>
      <a:accent1>
        <a:srgbClr val="B35C48"/>
      </a:accent1>
      <a:accent2>
        <a:srgbClr val="858585"/>
      </a:accent2>
      <a:accent3>
        <a:srgbClr val="FFFFFF"/>
      </a:accent3>
      <a:accent4>
        <a:srgbClr val="000000"/>
      </a:accent4>
      <a:accent5>
        <a:srgbClr val="D6B5B1"/>
      </a:accent5>
      <a:accent6>
        <a:srgbClr val="787878"/>
      </a:accent6>
      <a:hlink>
        <a:srgbClr val="3F3F3F"/>
      </a:hlink>
      <a:folHlink>
        <a:srgbClr val="643C2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delos Diapositivas de contenido">
  <a:themeElements>
    <a:clrScheme name="bde">
      <a:dk1>
        <a:srgbClr val="000000"/>
      </a:dk1>
      <a:lt1>
        <a:srgbClr val="FFFFFF"/>
      </a:lt1>
      <a:dk2>
        <a:srgbClr val="000000"/>
      </a:dk2>
      <a:lt2>
        <a:srgbClr val="D6AB98"/>
      </a:lt2>
      <a:accent1>
        <a:srgbClr val="B35C48"/>
      </a:accent1>
      <a:accent2>
        <a:srgbClr val="858585"/>
      </a:accent2>
      <a:accent3>
        <a:srgbClr val="FFFFFF"/>
      </a:accent3>
      <a:accent4>
        <a:srgbClr val="000000"/>
      </a:accent4>
      <a:accent5>
        <a:srgbClr val="D6B5B1"/>
      </a:accent5>
      <a:accent6>
        <a:srgbClr val="787878"/>
      </a:accent6>
      <a:hlink>
        <a:srgbClr val="3F3F3F"/>
      </a:hlink>
      <a:folHlink>
        <a:srgbClr val="643C28"/>
      </a:folHlink>
    </a:clrScheme>
    <a:fontScheme name="IV_presentacion_fondo_claro">
      <a:majorFont>
        <a:latin typeface="BdE Neue Helvetica 55 Roman"/>
        <a:ea typeface=""/>
        <a:cs typeface=""/>
      </a:majorFont>
      <a:minorFont>
        <a:latin typeface="BdE Neue Helvetica 55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s-ES_tradnl" sz="2000" b="1" i="0" u="none" strike="noStrike" cap="none" normalizeH="0" baseline="0" smtClean="0">
            <a:ln>
              <a:noFill/>
            </a:ln>
            <a:solidFill>
              <a:schemeClr val="tx1"/>
            </a:solidFill>
            <a:effectLst/>
            <a:latin typeface="BdE Neue Helvetica 55 Roman"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s-ES_tradnl" sz="2000" b="1" i="0" u="none" strike="noStrike" cap="none" normalizeH="0" baseline="0" smtClean="0">
            <a:ln>
              <a:noFill/>
            </a:ln>
            <a:solidFill>
              <a:schemeClr val="tx1"/>
            </a:solidFill>
            <a:effectLst/>
            <a:latin typeface="BdE Neue Helvetica 55 Roman" pitchFamily="34" charset="0"/>
          </a:defRPr>
        </a:defPPr>
      </a:lstStyle>
    </a:lnDef>
  </a:objectDefaults>
  <a:extraClrSchemeLst>
    <a:extraClrScheme>
      <a:clrScheme name="IV_presentacion_fondo_clar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IV_presentacion_fondo_clar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IV_presentacion_fondo_clar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IV_presentacion_fondo_clar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IV_presentacion_fondo_clar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IV_presentacion_fondo_clar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IV_presentacion_fondo_clar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IV_presentacion_fondo_clar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IV_presentacion_fondo_clar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IV_presentacion_fondo_clar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IV_presentacion_fondo_clar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IV_presentacion_fondo_clar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IV_presentacion_fondo_claro 13">
        <a:dk1>
          <a:srgbClr val="000000"/>
        </a:dk1>
        <a:lt1>
          <a:srgbClr val="FFFFFF"/>
        </a:lt1>
        <a:dk2>
          <a:srgbClr val="000000"/>
        </a:dk2>
        <a:lt2>
          <a:srgbClr val="D6AB98"/>
        </a:lt2>
        <a:accent1>
          <a:srgbClr val="B35C48"/>
        </a:accent1>
        <a:accent2>
          <a:srgbClr val="858585"/>
        </a:accent2>
        <a:accent3>
          <a:srgbClr val="FFFFFF"/>
        </a:accent3>
        <a:accent4>
          <a:srgbClr val="000000"/>
        </a:accent4>
        <a:accent5>
          <a:srgbClr val="D6B5B1"/>
        </a:accent5>
        <a:accent6>
          <a:srgbClr val="787878"/>
        </a:accent6>
        <a:hlink>
          <a:srgbClr val="DE9738"/>
        </a:hlink>
        <a:folHlink>
          <a:srgbClr val="643C28"/>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Diseño personalizado">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Diapositiva de cierre">
  <a:themeElements>
    <a:clrScheme name="bde">
      <a:dk1>
        <a:srgbClr val="000000"/>
      </a:dk1>
      <a:lt1>
        <a:srgbClr val="FFFFFF"/>
      </a:lt1>
      <a:dk2>
        <a:srgbClr val="000000"/>
      </a:dk2>
      <a:lt2>
        <a:srgbClr val="D6AB98"/>
      </a:lt2>
      <a:accent1>
        <a:srgbClr val="B35C48"/>
      </a:accent1>
      <a:accent2>
        <a:srgbClr val="858585"/>
      </a:accent2>
      <a:accent3>
        <a:srgbClr val="FFFFFF"/>
      </a:accent3>
      <a:accent4>
        <a:srgbClr val="000000"/>
      </a:accent4>
      <a:accent5>
        <a:srgbClr val="D6B5B1"/>
      </a:accent5>
      <a:accent6>
        <a:srgbClr val="787878"/>
      </a:accent6>
      <a:hlink>
        <a:srgbClr val="3F3F3F"/>
      </a:hlink>
      <a:folHlink>
        <a:srgbClr val="643C28"/>
      </a:folHlink>
    </a:clrScheme>
    <a:fontScheme name="Diseño personalizad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s-ES_tradnl" sz="2000" b="1" i="0" u="none" strike="noStrike" cap="none" normalizeH="0" baseline="0" smtClean="0">
            <a:ln>
              <a:noFill/>
            </a:ln>
            <a:solidFill>
              <a:schemeClr val="tx1"/>
            </a:solidFill>
            <a:effectLst/>
            <a:latin typeface="BdE Neue Helvetica 55 Roman"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s-ES_tradnl" sz="2000" b="1" i="0" u="none" strike="noStrike" cap="none" normalizeH="0" baseline="0" smtClean="0">
            <a:ln>
              <a:noFill/>
            </a:ln>
            <a:solidFill>
              <a:schemeClr val="tx1"/>
            </a:solidFill>
            <a:effectLst/>
            <a:latin typeface="BdE Neue Helvetica 55 Roman" pitchFamily="34" charset="0"/>
          </a:defRPr>
        </a:defPPr>
      </a:lstStyle>
    </a:lnDef>
  </a:objectDefaults>
  <a:extraClrSchemeLst>
    <a:extraClrScheme>
      <a:clrScheme name="Diseño personaliz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ersonaliz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ersonaliz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ersonaliz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ersonaliz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ersonaliz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ersonaliz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ersonaliz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ersonaliz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ersonaliz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ersonaliz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ersonaliz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iseño personalizado 13">
        <a:dk1>
          <a:srgbClr val="000000"/>
        </a:dk1>
        <a:lt1>
          <a:srgbClr val="FFFFFF"/>
        </a:lt1>
        <a:dk2>
          <a:srgbClr val="000000"/>
        </a:dk2>
        <a:lt2>
          <a:srgbClr val="D6AB98"/>
        </a:lt2>
        <a:accent1>
          <a:srgbClr val="B35C48"/>
        </a:accent1>
        <a:accent2>
          <a:srgbClr val="858585"/>
        </a:accent2>
        <a:accent3>
          <a:srgbClr val="FFFFFF"/>
        </a:accent3>
        <a:accent4>
          <a:srgbClr val="000000"/>
        </a:accent4>
        <a:accent5>
          <a:srgbClr val="D6B5B1"/>
        </a:accent5>
        <a:accent6>
          <a:srgbClr val="787878"/>
        </a:accent6>
        <a:hlink>
          <a:srgbClr val="DE9738"/>
        </a:hlink>
        <a:folHlink>
          <a:srgbClr val="643C28"/>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Presentacion_fondo_claro</Template>
  <TotalTime>3421</TotalTime>
  <Words>755</Words>
  <Application>Microsoft Office PowerPoint</Application>
  <PresentationFormat>Presentación en pantalla (4:3)</PresentationFormat>
  <Paragraphs>76</Paragraphs>
  <Slides>9</Slides>
  <Notes>8</Notes>
  <HiddenSlides>0</HiddenSlides>
  <MMClips>0</MMClips>
  <ScaleCrop>false</ScaleCrop>
  <HeadingPairs>
    <vt:vector size="6" baseType="variant">
      <vt:variant>
        <vt:lpstr>Fuentes usadas</vt:lpstr>
      </vt:variant>
      <vt:variant>
        <vt:i4>5</vt:i4>
      </vt:variant>
      <vt:variant>
        <vt:lpstr>Tema</vt:lpstr>
      </vt:variant>
      <vt:variant>
        <vt:i4>4</vt:i4>
      </vt:variant>
      <vt:variant>
        <vt:lpstr>Títulos de diapositiva</vt:lpstr>
      </vt:variant>
      <vt:variant>
        <vt:i4>9</vt:i4>
      </vt:variant>
    </vt:vector>
  </HeadingPairs>
  <TitlesOfParts>
    <vt:vector size="18" baseType="lpstr">
      <vt:lpstr>Arial</vt:lpstr>
      <vt:lpstr>BdE Neue Helvetica 55 Roman</vt:lpstr>
      <vt:lpstr>Calibri</vt:lpstr>
      <vt:lpstr>Calibri Light</vt:lpstr>
      <vt:lpstr>Wingdings</vt:lpstr>
      <vt:lpstr>Presentacion_fondo_claro</vt:lpstr>
      <vt:lpstr>Modelos Diapositivas de contenido</vt:lpstr>
      <vt:lpstr>Diseño personalizado</vt:lpstr>
      <vt:lpstr>Diapositiva de cierre</vt:lpstr>
      <vt:lpstr>Presentación de PowerPoint</vt:lpstr>
      <vt:lpstr>Focus of the paper</vt:lpstr>
      <vt:lpstr>Comments/1: OCA</vt:lpstr>
      <vt:lpstr>Comments/2: OCA (2)</vt:lpstr>
      <vt:lpstr>Comments/3: INstitutions</vt:lpstr>
      <vt:lpstr>Comments/4: METHodology</vt:lpstr>
      <vt:lpstr>Comments/5: METHodology (2)</vt:lpstr>
      <vt:lpstr>Comments/6: Italian history</vt:lpstr>
      <vt:lpstr>Presentación de PowerPoint</vt:lpstr>
    </vt:vector>
  </TitlesOfParts>
  <Company>Banco de España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isctgc</dc:creator>
  <cp:lastModifiedBy>z3675u</cp:lastModifiedBy>
  <cp:revision>204</cp:revision>
  <cp:lastPrinted>2017-05-22T14:55:22Z</cp:lastPrinted>
  <dcterms:created xsi:type="dcterms:W3CDTF">2012-10-26T12:52:37Z</dcterms:created>
  <dcterms:modified xsi:type="dcterms:W3CDTF">2017-10-04T12:02:02Z</dcterms:modified>
</cp:coreProperties>
</file>