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7.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7" r:id="rId3"/>
    <p:sldMasterId id="2147483719" r:id="rId4"/>
    <p:sldMasterId id="2147483733" r:id="rId5"/>
    <p:sldMasterId id="2147483766" r:id="rId6"/>
    <p:sldMasterId id="2147483813" r:id="rId7"/>
    <p:sldMasterId id="2147483829" r:id="rId8"/>
    <p:sldMasterId id="2147483842" r:id="rId9"/>
  </p:sldMasterIdLst>
  <p:notesMasterIdLst>
    <p:notesMasterId r:id="rId21"/>
  </p:notesMasterIdLst>
  <p:handoutMasterIdLst>
    <p:handoutMasterId r:id="rId22"/>
  </p:handoutMasterIdLst>
  <p:sldIdLst>
    <p:sldId id="257" r:id="rId10"/>
    <p:sldId id="375" r:id="rId11"/>
    <p:sldId id="428" r:id="rId12"/>
    <p:sldId id="421" r:id="rId13"/>
    <p:sldId id="422" r:id="rId14"/>
    <p:sldId id="423" r:id="rId15"/>
    <p:sldId id="424" r:id="rId16"/>
    <p:sldId id="425" r:id="rId17"/>
    <p:sldId id="426" r:id="rId18"/>
    <p:sldId id="345" r:id="rId19"/>
    <p:sldId id="427" r:id="rId20"/>
  </p:sldIdLst>
  <p:sldSz cx="9144000" cy="6858000" type="screen4x3"/>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13" autoAdjust="0"/>
    <p:restoredTop sz="91543" autoAdjust="0"/>
  </p:normalViewPr>
  <p:slideViewPr>
    <p:cSldViewPr>
      <p:cViewPr>
        <p:scale>
          <a:sx n="106" d="100"/>
          <a:sy n="106" d="100"/>
        </p:scale>
        <p:origin x="-1872" y="-72"/>
      </p:cViewPr>
      <p:guideLst>
        <p:guide orient="horz" pos="2160"/>
        <p:guide pos="2880"/>
      </p:guideLst>
    </p:cSldViewPr>
  </p:slideViewPr>
  <p:outlineViewPr>
    <p:cViewPr>
      <p:scale>
        <a:sx n="33" d="100"/>
        <a:sy n="33" d="100"/>
      </p:scale>
      <p:origin x="0" y="25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fld id="{C77C3F40-5B3D-4701-8B92-2F9BE25E742F}" type="datetimeFigureOut">
              <a:rPr lang="en-GB" smtClean="0"/>
              <a:t>20/11/2017</a:t>
            </a:fld>
            <a:endParaRPr lang="en-GB"/>
          </a:p>
        </p:txBody>
      </p:sp>
      <p:sp>
        <p:nvSpPr>
          <p:cNvPr id="4" name="Footer Placeholder 3"/>
          <p:cNvSpPr>
            <a:spLocks noGrp="1"/>
          </p:cNvSpPr>
          <p:nvPr>
            <p:ph type="ftr" sz="quarter" idx="2"/>
          </p:nvPr>
        </p:nvSpPr>
        <p:spPr>
          <a:xfrm>
            <a:off x="0" y="9445625"/>
            <a:ext cx="2949575"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450" y="9445625"/>
            <a:ext cx="2949575" cy="496888"/>
          </a:xfrm>
          <a:prstGeom prst="rect">
            <a:avLst/>
          </a:prstGeom>
        </p:spPr>
        <p:txBody>
          <a:bodyPr vert="horz" lIns="91440" tIns="45720" rIns="91440" bIns="45720" rtlCol="0" anchor="b"/>
          <a:lstStyle>
            <a:lvl1pPr algn="r">
              <a:defRPr sz="1200"/>
            </a:lvl1pPr>
          </a:lstStyle>
          <a:p>
            <a:fld id="{38D036B5-F618-477B-B53C-25B16B16736C}" type="slidenum">
              <a:rPr lang="en-GB" smtClean="0"/>
              <a:t>‹#›</a:t>
            </a:fld>
            <a:endParaRPr lang="en-GB"/>
          </a:p>
        </p:txBody>
      </p:sp>
    </p:spTree>
    <p:extLst>
      <p:ext uri="{BB962C8B-B14F-4D97-AF65-F5344CB8AC3E}">
        <p14:creationId xmlns:p14="http://schemas.microsoft.com/office/powerpoint/2010/main" val="129510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480373C6-4FD5-4496-9780-044B597B40CB}" type="datetimeFigureOut">
              <a:rPr lang="en-GB" smtClean="0"/>
              <a:t>20/11/2017</a:t>
            </a:fld>
            <a:endParaRPr lang="en-GB"/>
          </a:p>
        </p:txBody>
      </p:sp>
      <p:sp>
        <p:nvSpPr>
          <p:cNvPr id="4" name="Slide Image Placeholder 3"/>
          <p:cNvSpPr>
            <a:spLocks noGrp="1" noRot="1" noChangeAspect="1"/>
          </p:cNvSpPr>
          <p:nvPr>
            <p:ph type="sldImg" idx="2"/>
          </p:nvPr>
        </p:nvSpPr>
        <p:spPr>
          <a:xfrm>
            <a:off x="9175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9BF83F0C-0375-4974-B7CD-94612B032BF7}" type="slidenum">
              <a:rPr lang="en-GB" smtClean="0"/>
              <a:t>‹#›</a:t>
            </a:fld>
            <a:endParaRPr lang="en-GB"/>
          </a:p>
        </p:txBody>
      </p:sp>
    </p:spTree>
    <p:extLst>
      <p:ext uri="{BB962C8B-B14F-4D97-AF65-F5344CB8AC3E}">
        <p14:creationId xmlns:p14="http://schemas.microsoft.com/office/powerpoint/2010/main" val="119182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182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6600" indent="-282575">
              <a:spcBef>
                <a:spcPct val="30000"/>
              </a:spcBef>
              <a:defRPr sz="1200">
                <a:solidFill>
                  <a:schemeClr val="tx1"/>
                </a:solidFill>
                <a:latin typeface="Calibri" pitchFamily="34" charset="0"/>
              </a:defRPr>
            </a:lvl2pPr>
            <a:lvl3pPr marL="1133475" indent="-225425">
              <a:spcBef>
                <a:spcPct val="30000"/>
              </a:spcBef>
              <a:defRPr sz="1200">
                <a:solidFill>
                  <a:schemeClr val="tx1"/>
                </a:solidFill>
                <a:latin typeface="Calibri" pitchFamily="34" charset="0"/>
              </a:defRPr>
            </a:lvl3pPr>
            <a:lvl4pPr marL="1585913" indent="-225425">
              <a:spcBef>
                <a:spcPct val="30000"/>
              </a:spcBef>
              <a:defRPr sz="1200">
                <a:solidFill>
                  <a:schemeClr val="tx1"/>
                </a:solidFill>
                <a:latin typeface="Calibri" pitchFamily="34" charset="0"/>
              </a:defRPr>
            </a:lvl4pPr>
            <a:lvl5pPr marL="2039938" indent="-225425">
              <a:spcBef>
                <a:spcPct val="30000"/>
              </a:spcBef>
              <a:defRPr sz="1200">
                <a:solidFill>
                  <a:schemeClr val="tx1"/>
                </a:solidFill>
                <a:latin typeface="Calibri" pitchFamily="34" charset="0"/>
              </a:defRPr>
            </a:lvl5pPr>
            <a:lvl6pPr marL="2497138" indent="-225425" eaLnBrk="0" fontAlgn="base" hangingPunct="0">
              <a:spcBef>
                <a:spcPct val="30000"/>
              </a:spcBef>
              <a:spcAft>
                <a:spcPct val="0"/>
              </a:spcAft>
              <a:defRPr sz="1200">
                <a:solidFill>
                  <a:schemeClr val="tx1"/>
                </a:solidFill>
                <a:latin typeface="Calibri" pitchFamily="34" charset="0"/>
              </a:defRPr>
            </a:lvl6pPr>
            <a:lvl7pPr marL="2954338" indent="-225425" eaLnBrk="0" fontAlgn="base" hangingPunct="0">
              <a:spcBef>
                <a:spcPct val="30000"/>
              </a:spcBef>
              <a:spcAft>
                <a:spcPct val="0"/>
              </a:spcAft>
              <a:defRPr sz="1200">
                <a:solidFill>
                  <a:schemeClr val="tx1"/>
                </a:solidFill>
                <a:latin typeface="Calibri" pitchFamily="34" charset="0"/>
              </a:defRPr>
            </a:lvl7pPr>
            <a:lvl8pPr marL="3411538" indent="-225425" eaLnBrk="0" fontAlgn="base" hangingPunct="0">
              <a:spcBef>
                <a:spcPct val="30000"/>
              </a:spcBef>
              <a:spcAft>
                <a:spcPct val="0"/>
              </a:spcAft>
              <a:defRPr sz="1200">
                <a:solidFill>
                  <a:schemeClr val="tx1"/>
                </a:solidFill>
                <a:latin typeface="Calibri" pitchFamily="34" charset="0"/>
              </a:defRPr>
            </a:lvl8pPr>
            <a:lvl9pPr marL="3868738" indent="-225425" eaLnBrk="0" fontAlgn="base" hangingPunct="0">
              <a:spcBef>
                <a:spcPct val="30000"/>
              </a:spcBef>
              <a:spcAft>
                <a:spcPct val="0"/>
              </a:spcAft>
              <a:defRPr sz="1200">
                <a:solidFill>
                  <a:schemeClr val="tx1"/>
                </a:solidFill>
                <a:latin typeface="Calibri" pitchFamily="34" charset="0"/>
              </a:defRPr>
            </a:lvl9pPr>
          </a:lstStyle>
          <a:p>
            <a:pPr>
              <a:spcBef>
                <a:spcPct val="0"/>
              </a:spcBef>
            </a:pPr>
            <a:fld id="{F70C34ED-96E3-425F-9FCB-789D3D761373}" type="slidenum">
              <a:rPr lang="en-GB" altLang="en-US">
                <a:solidFill>
                  <a:srgbClr val="000000"/>
                </a:solidFill>
              </a:rPr>
              <a:pPr>
                <a:spcBef>
                  <a:spcPct val="0"/>
                </a:spcBef>
              </a:pPr>
              <a:t>1</a:t>
            </a:fld>
            <a:endParaRPr lang="en-GB"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ct val="0"/>
              </a:spcBef>
              <a:spcAft>
                <a:spcPts val="0"/>
              </a:spcAft>
              <a:defRPr/>
            </a:pPr>
            <a:endParaRPr lang="en-US" sz="2000" b="1" dirty="0">
              <a:solidFill>
                <a:schemeClr val="tx2">
                  <a:lumMod val="50000"/>
                </a:schemeClr>
              </a:solidFil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F3EB29B8-6C3D-42DD-ACA9-D889B53DF93A}" type="slidenum">
              <a:rPr lang="en-GB" smtClean="0"/>
              <a:pPr>
                <a:defRPr/>
              </a:pPr>
              <a:t>11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F3EB29B8-6C3D-42DD-ACA9-D889B53DF93A}" type="slidenum">
              <a:rPr lang="en-GB" smtClean="0"/>
              <a:pPr>
                <a:defRPr/>
              </a:pPr>
              <a:t>2</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F83F0C-0375-4974-B7CD-94612B032BF7}" type="slidenum">
              <a:rPr lang="en-GB" smtClean="0"/>
              <a:t>3</a:t>
            </a:fld>
            <a:endParaRPr lang="en-GB"/>
          </a:p>
        </p:txBody>
      </p:sp>
    </p:spTree>
    <p:extLst>
      <p:ext uri="{BB962C8B-B14F-4D97-AF65-F5344CB8AC3E}">
        <p14:creationId xmlns:p14="http://schemas.microsoft.com/office/powerpoint/2010/main" val="1519555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F3EB29B8-6C3D-42DD-ACA9-D889B53DF93A}" type="slidenum">
              <a:rPr lang="en-GB" smtClean="0"/>
              <a:pPr>
                <a:defRPr/>
              </a:pPr>
              <a:t>4</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F3EB29B8-6C3D-42DD-ACA9-D889B53DF93A}" type="slidenum">
              <a:rPr lang="en-GB" smtClean="0"/>
              <a:pPr>
                <a:defRPr/>
              </a:pPr>
              <a:t>5</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F3EB29B8-6C3D-42DD-ACA9-D889B53DF93A}" type="slidenum">
              <a:rPr lang="en-GB" smtClean="0"/>
              <a:pPr>
                <a:defRPr/>
              </a:pPr>
              <a:t>6</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F3EB29B8-6C3D-42DD-ACA9-D889B53DF93A}" type="slidenum">
              <a:rPr lang="en-GB" smtClean="0"/>
              <a:pPr>
                <a:defRPr/>
              </a:pPr>
              <a:t>7</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F3EB29B8-6C3D-42DD-ACA9-D889B53DF93A}" type="slidenum">
              <a:rPr lang="en-GB" smtClean="0"/>
              <a:pPr>
                <a:defRPr/>
              </a:pPr>
              <a:t>8</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4" name="Slide Number Placeholder 3"/>
          <p:cNvSpPr>
            <a:spLocks noGrp="1"/>
          </p:cNvSpPr>
          <p:nvPr>
            <p:ph type="sldNum" sz="quarter" idx="5"/>
          </p:nvPr>
        </p:nvSpPr>
        <p:spPr/>
        <p:txBody>
          <a:bodyPr/>
          <a:lstStyle/>
          <a:p>
            <a:pPr>
              <a:defRPr/>
            </a:pPr>
            <a:fld id="{F3EB29B8-6C3D-42DD-ACA9-D889B53DF93A}" type="slidenum">
              <a:rPr lang="en-GB" smtClean="0"/>
              <a:pPr>
                <a:defRPr/>
              </a:pPr>
              <a:t>9</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1_Default">
    <p:spTree>
      <p:nvGrpSpPr>
        <p:cNvPr id="1" name=""/>
        <p:cNvGrpSpPr/>
        <p:nvPr/>
      </p:nvGrpSpPr>
      <p:grpSpPr>
        <a:xfrm>
          <a:off x="0" y="0"/>
          <a:ext cx="0" cy="0"/>
          <a:chOff x="0" y="0"/>
          <a:chExt cx="0" cy="0"/>
        </a:xfrm>
      </p:grpSpPr>
      <p:pic>
        <p:nvPicPr>
          <p:cNvPr id="2" name="image1.png"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3" name="image2.png"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4" name="image1.png"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5" name="image2.png"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56709147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11_Default">
    <p:spTree>
      <p:nvGrpSpPr>
        <p:cNvPr id="1" name=""/>
        <p:cNvGrpSpPr/>
        <p:nvPr/>
      </p:nvGrpSpPr>
      <p:grpSpPr>
        <a:xfrm>
          <a:off x="0" y="0"/>
          <a:ext cx="0" cy="0"/>
          <a:chOff x="0" y="0"/>
          <a:chExt cx="0" cy="0"/>
        </a:xfrm>
      </p:grpSpPr>
      <p:sp>
        <p:nvSpPr>
          <p:cNvPr id="56" name="Shape 56"/>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57" name="Shape 57"/>
          <p:cNvSpPr>
            <a:spLocks noGrp="1"/>
          </p:cNvSpPr>
          <p:nvPr>
            <p:ph type="title"/>
          </p:nvPr>
        </p:nvSpPr>
        <p:spPr>
          <a:prstGeom prst="rect">
            <a:avLst/>
          </a:prstGeom>
        </p:spPr>
        <p:txBody>
          <a:bodyPr/>
          <a:lstStyle/>
          <a:p>
            <a:pPr lvl="0"/>
            <a:r>
              <a:rPr/>
              <a:t>Title Text</a:t>
            </a:r>
          </a:p>
        </p:txBody>
      </p:sp>
      <p:sp>
        <p:nvSpPr>
          <p:cNvPr id="4" name="Shape 58"/>
          <p:cNvSpPr>
            <a:spLocks noGrp="1"/>
          </p:cNvSpPr>
          <p:nvPr>
            <p:ph type="sldNum" sz="quarter" idx="10"/>
          </p:nvPr>
        </p:nvSpPr>
        <p:spPr>
          <a:xfrm>
            <a:off x="4357688" y="6488113"/>
            <a:ext cx="414337" cy="127000"/>
          </a:xfrm>
        </p:spPr>
        <p:txBody>
          <a:bodyPr/>
          <a:lstStyle>
            <a:lvl1pPr>
              <a:defRPr/>
            </a:lvl1pPr>
          </a:lstStyle>
          <a:p>
            <a:pPr>
              <a:defRPr/>
            </a:pPr>
            <a:fld id="{CBC74977-DFE3-4653-A4D9-7E4A960D5AD6}" type="slidenum">
              <a:rPr lang="en-US" altLang="en-US"/>
              <a:pPr>
                <a:defRPr/>
              </a:pPr>
              <a:t>‹#›</a:t>
            </a:fld>
            <a:endParaRPr lang="en-US" altLang="en-US"/>
          </a:p>
        </p:txBody>
      </p:sp>
    </p:spTree>
    <p:extLst>
      <p:ext uri="{BB962C8B-B14F-4D97-AF65-F5344CB8AC3E}">
        <p14:creationId xmlns:p14="http://schemas.microsoft.com/office/powerpoint/2010/main" val="2207656746"/>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673100"/>
            <a:ext cx="8607425" cy="647700"/>
          </a:xfrm>
        </p:spPr>
        <p:txBody>
          <a:bodyPr/>
          <a:lstStyle/>
          <a:p>
            <a:r>
              <a:rPr lang="en-US" noProof="0" smtClean="0"/>
              <a:t>Click to edit Master title style</a:t>
            </a:r>
            <a:endParaRPr lang="en-GB" noProof="0"/>
          </a:p>
        </p:txBody>
      </p:sp>
      <p:sp>
        <p:nvSpPr>
          <p:cNvPr id="3" name="Table Placeholder 2"/>
          <p:cNvSpPr>
            <a:spLocks noGrp="1"/>
          </p:cNvSpPr>
          <p:nvPr>
            <p:ph type="tbl" idx="1"/>
          </p:nvPr>
        </p:nvSpPr>
        <p:spPr>
          <a:xfrm>
            <a:off x="269875" y="1435100"/>
            <a:ext cx="8607425" cy="4483100"/>
          </a:xfrm>
        </p:spPr>
        <p:txBody>
          <a:bodyPr/>
          <a:lstStyle/>
          <a:p>
            <a:pPr lvl="0"/>
            <a:r>
              <a:rPr lang="en-US" noProof="0" smtClean="0"/>
              <a:t>Click icon to add table</a:t>
            </a:r>
            <a:endParaRPr lang="en-GB" noProof="0"/>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Slide Number Placeholder 4"/>
          <p:cNvSpPr>
            <a:spLocks noGrp="1"/>
          </p:cNvSpPr>
          <p:nvPr>
            <p:ph type="sldNum" sz="quarter" idx="13"/>
          </p:nvPr>
        </p:nvSpPr>
        <p:spPr>
          <a:xfrm>
            <a:off x="4357688" y="6488113"/>
            <a:ext cx="414337" cy="239712"/>
          </a:xfrm>
        </p:spPr>
        <p:txBody>
          <a:bodyPr/>
          <a:lstStyle>
            <a:lvl1pPr eaLnBrk="1" fontAlgn="auto" hangingPunct="1">
              <a:spcAft>
                <a:spcPts val="0"/>
              </a:spcAft>
              <a:defRPr>
                <a:ea typeface="+mn-ea"/>
              </a:defRPr>
            </a:lvl1pPr>
          </a:lstStyle>
          <a:p>
            <a:pPr>
              <a:defRPr/>
            </a:pPr>
            <a:fld id="{B8CD8209-D955-4082-B966-A6A486FA365B}" type="slidenum">
              <a:rPr lang="en-GB"/>
              <a:pPr>
                <a:defRPr/>
              </a:pPr>
              <a:t>‹#›</a:t>
            </a:fld>
            <a:endParaRPr lang="en-GB"/>
          </a:p>
        </p:txBody>
      </p:sp>
    </p:spTree>
    <p:extLst>
      <p:ext uri="{BB962C8B-B14F-4D97-AF65-F5344CB8AC3E}">
        <p14:creationId xmlns:p14="http://schemas.microsoft.com/office/powerpoint/2010/main" val="82678976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4464050"/>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4464050"/>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4"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0" name="Slide Number Placeholder 5"/>
          <p:cNvSpPr>
            <a:spLocks noGrp="1"/>
          </p:cNvSpPr>
          <p:nvPr>
            <p:ph type="sldNum" sz="quarter" idx="17"/>
          </p:nvPr>
        </p:nvSpPr>
        <p:spPr/>
        <p:txBody>
          <a:bodyPr/>
          <a:lstStyle>
            <a:lvl1pPr eaLnBrk="1" fontAlgn="auto" hangingPunct="1">
              <a:spcAft>
                <a:spcPts val="0"/>
              </a:spcAft>
              <a:defRPr>
                <a:ea typeface="+mn-ea"/>
              </a:defRPr>
            </a:lvl1pPr>
          </a:lstStyle>
          <a:p>
            <a:pPr>
              <a:defRPr/>
            </a:pPr>
            <a:fld id="{89337F6F-2CEE-47F4-9BBB-BE2C7996340A}" type="slidenum">
              <a:rPr lang="en-GB"/>
              <a:pPr>
                <a:defRPr/>
              </a:pPr>
              <a:t>‹#›</a:t>
            </a:fld>
            <a:endParaRPr lang="en-GB"/>
          </a:p>
        </p:txBody>
      </p:sp>
    </p:spTree>
    <p:extLst>
      <p:ext uri="{BB962C8B-B14F-4D97-AF65-F5344CB8AC3E}">
        <p14:creationId xmlns:p14="http://schemas.microsoft.com/office/powerpoint/2010/main" val="50709296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2087786"/>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2087786"/>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0" name="Chart Placeholder 7"/>
          <p:cNvSpPr>
            <a:spLocks noGrp="1"/>
          </p:cNvSpPr>
          <p:nvPr>
            <p:ph type="chart" sz="quarter" idx="16"/>
          </p:nvPr>
        </p:nvSpPr>
        <p:spPr>
          <a:xfrm>
            <a:off x="284540" y="3947051"/>
            <a:ext cx="4211992" cy="2087786"/>
          </a:xfrm>
        </p:spPr>
        <p:txBody>
          <a:bodyPr/>
          <a:lstStyle/>
          <a:p>
            <a:pPr lvl="0"/>
            <a:r>
              <a:rPr lang="en-US" noProof="0" smtClean="0"/>
              <a:t>Click icon to add chart</a:t>
            </a:r>
            <a:endParaRPr lang="en-GB" noProof="0"/>
          </a:p>
        </p:txBody>
      </p:sp>
      <p:sp>
        <p:nvSpPr>
          <p:cNvPr id="12" name="Chart Placeholder 7"/>
          <p:cNvSpPr>
            <a:spLocks noGrp="1"/>
          </p:cNvSpPr>
          <p:nvPr>
            <p:ph type="chart" sz="quarter" idx="17"/>
          </p:nvPr>
        </p:nvSpPr>
        <p:spPr>
          <a:xfrm>
            <a:off x="4666909" y="3933750"/>
            <a:ext cx="4211992" cy="2087786"/>
          </a:xfrm>
        </p:spPr>
        <p:txBody>
          <a:bodyPr/>
          <a:lstStyle/>
          <a:p>
            <a:pPr lvl="0"/>
            <a:r>
              <a:rPr lang="en-US" noProof="0" smtClean="0"/>
              <a:t>Click icon to add chart</a:t>
            </a:r>
            <a:endParaRPr lang="en-GB" noProof="0"/>
          </a:p>
        </p:txBody>
      </p:sp>
      <p:sp>
        <p:nvSpPr>
          <p:cNvPr id="14" name="Text Placeholder 10"/>
          <p:cNvSpPr>
            <a:spLocks noGrp="1"/>
          </p:cNvSpPr>
          <p:nvPr>
            <p:ph type="body" sz="quarter" idx="18"/>
          </p:nvPr>
        </p:nvSpPr>
        <p:spPr>
          <a:xfrm>
            <a:off x="460218"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5" name="Text Placeholder 10"/>
          <p:cNvSpPr>
            <a:spLocks noGrp="1"/>
          </p:cNvSpPr>
          <p:nvPr>
            <p:ph type="body" sz="quarter" idx="19"/>
          </p:nvPr>
        </p:nvSpPr>
        <p:spPr>
          <a:xfrm>
            <a:off x="4866451"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7" name="Text Placeholder 6"/>
          <p:cNvSpPr>
            <a:spLocks noGrp="1"/>
          </p:cNvSpPr>
          <p:nvPr>
            <p:ph type="body" sz="quarter" idx="20"/>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6" name="Slide Number Placeholder 5"/>
          <p:cNvSpPr>
            <a:spLocks noGrp="1"/>
          </p:cNvSpPr>
          <p:nvPr>
            <p:ph type="sldNum" sz="quarter" idx="21"/>
          </p:nvPr>
        </p:nvSpPr>
        <p:spPr/>
        <p:txBody>
          <a:bodyPr/>
          <a:lstStyle>
            <a:lvl1pPr eaLnBrk="1" fontAlgn="auto" hangingPunct="1">
              <a:spcAft>
                <a:spcPts val="0"/>
              </a:spcAft>
              <a:defRPr>
                <a:ea typeface="+mn-ea"/>
              </a:defRPr>
            </a:lvl1pPr>
          </a:lstStyle>
          <a:p>
            <a:pPr>
              <a:defRPr/>
            </a:pPr>
            <a:fld id="{AD24EA84-8D2C-45CD-BB13-601332542003}" type="slidenum">
              <a:rPr lang="en-GB"/>
              <a:pPr>
                <a:defRPr/>
              </a:pPr>
              <a:t>‹#›</a:t>
            </a:fld>
            <a:endParaRPr lang="en-GB"/>
          </a:p>
        </p:txBody>
      </p:sp>
      <p:sp>
        <p:nvSpPr>
          <p:cNvPr id="18" name="Footer Placeholder 2"/>
          <p:cNvSpPr>
            <a:spLocks noGrp="1"/>
          </p:cNvSpPr>
          <p:nvPr>
            <p:ph type="ftr" sz="quarter" idx="22"/>
          </p:nvPr>
        </p:nvSpPr>
        <p:spPr/>
        <p:txBody>
          <a:bodyPr/>
          <a:lstStyle>
            <a:lvl1pPr>
              <a:defRPr/>
            </a:lvl1pPr>
          </a:lstStyle>
          <a:p>
            <a:pPr>
              <a:defRPr/>
            </a:pPr>
            <a:r>
              <a:rPr lang="en-GB" smtClean="0"/>
              <a:t>CompNet approach to competitiveness</a:t>
            </a:r>
            <a:endParaRPr lang="en-GB"/>
          </a:p>
        </p:txBody>
      </p:sp>
    </p:spTree>
    <p:extLst>
      <p:ext uri="{BB962C8B-B14F-4D97-AF65-F5344CB8AC3E}">
        <p14:creationId xmlns:p14="http://schemas.microsoft.com/office/powerpoint/2010/main" val="101179571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412875"/>
            <a:ext cx="4224337" cy="4486275"/>
          </a:xfrm>
        </p:spPr>
        <p:txBody>
          <a:bodyPr/>
          <a:lstStyle/>
          <a:p>
            <a:pPr lvl="0"/>
            <a:r>
              <a:rPr lang="en-US" noProof="0" smtClean="0"/>
              <a:t>Click icon to add picture</a:t>
            </a:r>
            <a:endParaRPr lang="en-GB" noProof="0"/>
          </a:p>
        </p:txBody>
      </p:sp>
      <p:sp>
        <p:nvSpPr>
          <p:cNvPr id="10" name="Text Placeholder 9"/>
          <p:cNvSpPr>
            <a:spLocks noGrp="1"/>
          </p:cNvSpPr>
          <p:nvPr>
            <p:ph type="body" sz="quarter" idx="13"/>
          </p:nvPr>
        </p:nvSpPr>
        <p:spPr>
          <a:xfrm>
            <a:off x="288751" y="1428576"/>
            <a:ext cx="4224338" cy="44608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Text Placeholder 6"/>
          <p:cNvSpPr>
            <a:spLocks noGrp="1"/>
          </p:cNvSpPr>
          <p:nvPr>
            <p:ph type="body" sz="quarter" idx="14"/>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5"/>
          </p:nvPr>
        </p:nvSpPr>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7" name="Slide Number Placeholder 5"/>
          <p:cNvSpPr>
            <a:spLocks noGrp="1"/>
          </p:cNvSpPr>
          <p:nvPr>
            <p:ph type="sldNum" sz="quarter" idx="16"/>
          </p:nvPr>
        </p:nvSpPr>
        <p:spPr/>
        <p:txBody>
          <a:bodyPr/>
          <a:lstStyle>
            <a:lvl1pPr eaLnBrk="1" fontAlgn="auto" hangingPunct="1">
              <a:spcAft>
                <a:spcPts val="0"/>
              </a:spcAft>
              <a:defRPr>
                <a:ea typeface="+mn-ea"/>
              </a:defRPr>
            </a:lvl1pPr>
          </a:lstStyle>
          <a:p>
            <a:pPr>
              <a:defRPr/>
            </a:pPr>
            <a:fld id="{A3306EF4-0197-40BE-B52F-CBCDEADE3FF2}" type="slidenum">
              <a:rPr lang="en-GB"/>
              <a:pPr>
                <a:defRPr/>
              </a:pPr>
              <a:t>‹#›</a:t>
            </a:fld>
            <a:endParaRPr lang="en-GB"/>
          </a:p>
        </p:txBody>
      </p:sp>
    </p:spTree>
    <p:extLst>
      <p:ext uri="{BB962C8B-B14F-4D97-AF65-F5344CB8AC3E}">
        <p14:creationId xmlns:p14="http://schemas.microsoft.com/office/powerpoint/2010/main" val="27899310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noProof="0" smtClean="0"/>
              <a:t>Click to edit Master text styles</a:t>
            </a:r>
          </a:p>
        </p:txBody>
      </p:sp>
      <p:sp>
        <p:nvSpPr>
          <p:cNvPr id="9" name="Picture Placeholder 8"/>
          <p:cNvSpPr>
            <a:spLocks noGrp="1"/>
          </p:cNvSpPr>
          <p:nvPr>
            <p:ph type="pic" sz="quarter" idx="13"/>
          </p:nvPr>
        </p:nvSpPr>
        <p:spPr>
          <a:xfrm>
            <a:off x="279400" y="1844674"/>
            <a:ext cx="8613775" cy="4073525"/>
          </a:xfrm>
        </p:spPr>
        <p:txBody>
          <a:bodyPr/>
          <a:lstStyle/>
          <a:p>
            <a:pPr lvl="0"/>
            <a:r>
              <a:rPr lang="en-US" noProof="0" smtClean="0"/>
              <a:t>Click icon to add picture</a:t>
            </a:r>
            <a:endParaRPr lang="en-GB" noProof="0"/>
          </a:p>
        </p:txBody>
      </p:sp>
      <p:sp>
        <p:nvSpPr>
          <p:cNvPr id="10" name="Text Placeholder 3"/>
          <p:cNvSpPr>
            <a:spLocks noGrp="1"/>
          </p:cNvSpPr>
          <p:nvPr>
            <p:ph type="body" sz="quarter" idx="15"/>
          </p:nvPr>
        </p:nvSpPr>
        <p:spPr>
          <a:xfrm>
            <a:off x="279400" y="1423989"/>
            <a:ext cx="8613775"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3"/>
          <p:cNvSpPr>
            <a:spLocks noGrp="1"/>
          </p:cNvSpPr>
          <p:nvPr>
            <p:ph type="ftr" sz="quarter" idx="17"/>
          </p:nvPr>
        </p:nvSpPr>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12" name="Slide Number Placeholder 4"/>
          <p:cNvSpPr>
            <a:spLocks noGrp="1"/>
          </p:cNvSpPr>
          <p:nvPr>
            <p:ph type="sldNum" sz="quarter" idx="18"/>
          </p:nvPr>
        </p:nvSpPr>
        <p:spPr>
          <a:xfrm>
            <a:off x="4357688" y="6488113"/>
            <a:ext cx="414337" cy="239712"/>
          </a:xfrm>
        </p:spPr>
        <p:txBody>
          <a:bodyPr/>
          <a:lstStyle>
            <a:lvl1pPr eaLnBrk="1" fontAlgn="auto" hangingPunct="1">
              <a:spcAft>
                <a:spcPts val="0"/>
              </a:spcAft>
              <a:defRPr>
                <a:ea typeface="+mn-ea"/>
              </a:defRPr>
            </a:lvl1pPr>
          </a:lstStyle>
          <a:p>
            <a:pPr>
              <a:defRPr/>
            </a:pPr>
            <a:fld id="{367AF5AF-3D35-48B2-9795-83B24CD66D5C}" type="slidenum">
              <a:rPr lang="en-GB"/>
              <a:pPr>
                <a:defRPr/>
              </a:pPr>
              <a:t>‹#›</a:t>
            </a:fld>
            <a:endParaRPr lang="en-GB"/>
          </a:p>
        </p:txBody>
      </p:sp>
    </p:spTree>
    <p:extLst>
      <p:ext uri="{BB962C8B-B14F-4D97-AF65-F5344CB8AC3E}">
        <p14:creationId xmlns:p14="http://schemas.microsoft.com/office/powerpoint/2010/main" val="18493444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4054326"/>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4054326"/>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0" name="Text Placeholder 6"/>
          <p:cNvSpPr>
            <a:spLocks noGrp="1"/>
          </p:cNvSpPr>
          <p:nvPr>
            <p:ph type="body" sz="quarter" idx="17"/>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9" name="Footer Placeholder 4"/>
          <p:cNvSpPr>
            <a:spLocks noGrp="1"/>
          </p:cNvSpPr>
          <p:nvPr>
            <p:ph type="ftr" sz="quarter" idx="18"/>
          </p:nvPr>
        </p:nvSpPr>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12" name="Slide Number Placeholder 5"/>
          <p:cNvSpPr>
            <a:spLocks noGrp="1"/>
          </p:cNvSpPr>
          <p:nvPr>
            <p:ph type="sldNum" sz="quarter" idx="19"/>
          </p:nvPr>
        </p:nvSpPr>
        <p:spPr/>
        <p:txBody>
          <a:bodyPr/>
          <a:lstStyle>
            <a:lvl1pPr eaLnBrk="1" fontAlgn="auto" hangingPunct="1">
              <a:spcAft>
                <a:spcPts val="0"/>
              </a:spcAft>
              <a:defRPr>
                <a:ea typeface="+mn-ea"/>
              </a:defRPr>
            </a:lvl1pPr>
          </a:lstStyle>
          <a:p>
            <a:pPr>
              <a:defRPr/>
            </a:pPr>
            <a:fld id="{A98901E6-57D3-4A2F-8A42-1B9E7DF5EE6D}" type="slidenum">
              <a:rPr lang="en-GB"/>
              <a:pPr>
                <a:defRPr/>
              </a:pPr>
              <a:t>‹#›</a:t>
            </a:fld>
            <a:endParaRPr lang="en-GB"/>
          </a:p>
        </p:txBody>
      </p:sp>
    </p:spTree>
    <p:extLst>
      <p:ext uri="{BB962C8B-B14F-4D97-AF65-F5344CB8AC3E}">
        <p14:creationId xmlns:p14="http://schemas.microsoft.com/office/powerpoint/2010/main" val="139157708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1904950"/>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1904950"/>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9" name="Picture Placeholder 7"/>
          <p:cNvSpPr>
            <a:spLocks noGrp="1"/>
          </p:cNvSpPr>
          <p:nvPr>
            <p:ph type="pic" sz="quarter" idx="17"/>
          </p:nvPr>
        </p:nvSpPr>
        <p:spPr>
          <a:xfrm>
            <a:off x="4643438" y="4293096"/>
            <a:ext cx="4224337" cy="1904950"/>
          </a:xfrm>
        </p:spPr>
        <p:txBody>
          <a:bodyPr/>
          <a:lstStyle/>
          <a:p>
            <a:pPr lvl="0"/>
            <a:r>
              <a:rPr lang="en-US" noProof="0" smtClean="0"/>
              <a:t>Click icon to add picture</a:t>
            </a:r>
            <a:endParaRPr lang="en-GB" noProof="0"/>
          </a:p>
        </p:txBody>
      </p:sp>
      <p:sp>
        <p:nvSpPr>
          <p:cNvPr id="10" name="Picture Placeholder 7"/>
          <p:cNvSpPr>
            <a:spLocks noGrp="1"/>
          </p:cNvSpPr>
          <p:nvPr>
            <p:ph type="pic" sz="quarter" idx="18"/>
          </p:nvPr>
        </p:nvSpPr>
        <p:spPr>
          <a:xfrm>
            <a:off x="279400" y="4292997"/>
            <a:ext cx="4222800" cy="1904950"/>
          </a:xfrm>
        </p:spPr>
        <p:txBody>
          <a:bodyPr/>
          <a:lstStyle/>
          <a:p>
            <a:pPr lvl="0"/>
            <a:r>
              <a:rPr lang="en-US" noProof="0" smtClean="0"/>
              <a:t>Click icon to add picture</a:t>
            </a:r>
            <a:endParaRPr lang="en-GB" noProof="0"/>
          </a:p>
        </p:txBody>
      </p:sp>
      <p:sp>
        <p:nvSpPr>
          <p:cNvPr id="12" name="Text Placeholder 3"/>
          <p:cNvSpPr>
            <a:spLocks noGrp="1"/>
          </p:cNvSpPr>
          <p:nvPr>
            <p:ph type="body" sz="quarter" idx="19"/>
          </p:nvPr>
        </p:nvSpPr>
        <p:spPr>
          <a:xfrm>
            <a:off x="279400" y="3872261"/>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3" name="Text Placeholder 3"/>
          <p:cNvSpPr>
            <a:spLocks noGrp="1"/>
          </p:cNvSpPr>
          <p:nvPr>
            <p:ph type="body" sz="quarter" idx="20"/>
          </p:nvPr>
        </p:nvSpPr>
        <p:spPr>
          <a:xfrm>
            <a:off x="4643438" y="3867398"/>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5" name="Text Placeholder 6"/>
          <p:cNvSpPr>
            <a:spLocks noGrp="1"/>
          </p:cNvSpPr>
          <p:nvPr>
            <p:ph type="body" sz="quarter" idx="21"/>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4" name="Footer Placeholder 4"/>
          <p:cNvSpPr>
            <a:spLocks noGrp="1"/>
          </p:cNvSpPr>
          <p:nvPr>
            <p:ph type="ftr" sz="quarter" idx="22"/>
          </p:nvPr>
        </p:nvSpPr>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16" name="Slide Number Placeholder 5"/>
          <p:cNvSpPr>
            <a:spLocks noGrp="1"/>
          </p:cNvSpPr>
          <p:nvPr>
            <p:ph type="sldNum" sz="quarter" idx="23"/>
          </p:nvPr>
        </p:nvSpPr>
        <p:spPr/>
        <p:txBody>
          <a:bodyPr/>
          <a:lstStyle>
            <a:lvl1pPr eaLnBrk="1" fontAlgn="auto" hangingPunct="1">
              <a:spcAft>
                <a:spcPts val="0"/>
              </a:spcAft>
              <a:defRPr>
                <a:ea typeface="+mn-ea"/>
              </a:defRPr>
            </a:lvl1pPr>
          </a:lstStyle>
          <a:p>
            <a:pPr>
              <a:defRPr/>
            </a:pPr>
            <a:fld id="{5B0DF5BD-F357-4619-A1E3-D43849DFA61F}" type="slidenum">
              <a:rPr lang="en-GB"/>
              <a:pPr>
                <a:defRPr/>
              </a:pPr>
              <a:t>‹#›</a:t>
            </a:fld>
            <a:endParaRPr lang="en-GB"/>
          </a:p>
        </p:txBody>
      </p:sp>
    </p:spTree>
    <p:extLst>
      <p:ext uri="{BB962C8B-B14F-4D97-AF65-F5344CB8AC3E}">
        <p14:creationId xmlns:p14="http://schemas.microsoft.com/office/powerpoint/2010/main" val="282763850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73424" y="1425302"/>
            <a:ext cx="4154560"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73424" y="2065064"/>
            <a:ext cx="4154560" cy="385313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716017" y="1423988"/>
            <a:ext cx="4173984"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716017" y="2063750"/>
            <a:ext cx="4173984" cy="3854450"/>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7"/>
          <p:cNvSpPr>
            <a:spLocks noGrp="1"/>
          </p:cNvSpPr>
          <p:nvPr>
            <p:ph type="ftr" sz="quarter" idx="14"/>
          </p:nvPr>
        </p:nvSpPr>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9" name="Slide Number Placeholder 8"/>
          <p:cNvSpPr>
            <a:spLocks noGrp="1"/>
          </p:cNvSpPr>
          <p:nvPr>
            <p:ph type="sldNum" sz="quarter" idx="15"/>
          </p:nvPr>
        </p:nvSpPr>
        <p:spPr/>
        <p:txBody>
          <a:bodyPr/>
          <a:lstStyle>
            <a:lvl1pPr eaLnBrk="1" fontAlgn="auto" hangingPunct="1">
              <a:spcAft>
                <a:spcPts val="0"/>
              </a:spcAft>
              <a:defRPr>
                <a:ea typeface="+mn-ea"/>
              </a:defRPr>
            </a:lvl1pPr>
          </a:lstStyle>
          <a:p>
            <a:pPr>
              <a:defRPr/>
            </a:pPr>
            <a:fld id="{B411DA0C-57A4-4003-83BE-0837E0BB8B7D}" type="slidenum">
              <a:rPr lang="en-GB"/>
              <a:pPr>
                <a:defRPr/>
              </a:pPr>
              <a:t>‹#›</a:t>
            </a:fld>
            <a:endParaRPr lang="en-GB"/>
          </a:p>
        </p:txBody>
      </p:sp>
    </p:spTree>
    <p:extLst>
      <p:ext uri="{BB962C8B-B14F-4D97-AF65-F5344CB8AC3E}">
        <p14:creationId xmlns:p14="http://schemas.microsoft.com/office/powerpoint/2010/main" val="221394105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9875" y="660400"/>
            <a:ext cx="8594725" cy="628650"/>
          </a:xfrm>
        </p:spPr>
        <p:txBody>
          <a:bodyPr/>
          <a:lstStyle/>
          <a:p>
            <a:r>
              <a:rPr lang="en-US" noProof="0" smtClean="0"/>
              <a:t>Click to edit Master title style</a:t>
            </a:r>
            <a:endParaRPr lang="en-GB" noProof="0"/>
          </a:p>
        </p:txBody>
      </p:sp>
      <p:sp>
        <p:nvSpPr>
          <p:cNvPr id="3" name="Content Placeholder 2"/>
          <p:cNvSpPr>
            <a:spLocks noGrp="1"/>
          </p:cNvSpPr>
          <p:nvPr>
            <p:ph sz="quarter" idx="1"/>
          </p:nvPr>
        </p:nvSpPr>
        <p:spPr>
          <a:xfrm>
            <a:off x="269875" y="1428750"/>
            <a:ext cx="4221163"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quarter" idx="2"/>
          </p:nvPr>
        </p:nvSpPr>
        <p:spPr>
          <a:xfrm>
            <a:off x="4643438" y="1428750"/>
            <a:ext cx="4221162"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Content Placeholder 4"/>
          <p:cNvSpPr>
            <a:spLocks noGrp="1"/>
          </p:cNvSpPr>
          <p:nvPr>
            <p:ph sz="quarter" idx="3"/>
          </p:nvPr>
        </p:nvSpPr>
        <p:spPr>
          <a:xfrm>
            <a:off x="269875" y="3738563"/>
            <a:ext cx="4221163"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Content Placeholder 5"/>
          <p:cNvSpPr>
            <a:spLocks noGrp="1"/>
          </p:cNvSpPr>
          <p:nvPr>
            <p:ph sz="quarter" idx="4"/>
          </p:nvPr>
        </p:nvSpPr>
        <p:spPr>
          <a:xfrm>
            <a:off x="4643438" y="3738563"/>
            <a:ext cx="4221162"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6"/>
          <p:cNvSpPr>
            <a:spLocks noGrp="1"/>
          </p:cNvSpPr>
          <p:nvPr>
            <p:ph type="ftr" sz="quarter" idx="13"/>
          </p:nvPr>
        </p:nvSpPr>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9" name="Slide Number Placeholder 7"/>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9E7AB5EB-C6C6-4DA7-9B81-E3D5FF16143C}" type="slidenum">
              <a:rPr lang="en-GB"/>
              <a:pPr>
                <a:defRPr/>
              </a:pPr>
              <a:t>‹#›</a:t>
            </a:fld>
            <a:endParaRPr lang="en-GB"/>
          </a:p>
        </p:txBody>
      </p:sp>
    </p:spTree>
    <p:extLst>
      <p:ext uri="{BB962C8B-B14F-4D97-AF65-F5344CB8AC3E}">
        <p14:creationId xmlns:p14="http://schemas.microsoft.com/office/powerpoint/2010/main" val="538056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12_Default">
    <p:spTree>
      <p:nvGrpSpPr>
        <p:cNvPr id="1" name=""/>
        <p:cNvGrpSpPr/>
        <p:nvPr/>
      </p:nvGrpSpPr>
      <p:grpSpPr>
        <a:xfrm>
          <a:off x="0" y="0"/>
          <a:ext cx="0" cy="0"/>
          <a:chOff x="0" y="0"/>
          <a:chExt cx="0" cy="0"/>
        </a:xfrm>
      </p:grpSpPr>
      <p:sp>
        <p:nvSpPr>
          <p:cNvPr id="60" name="Shape 60"/>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61" name="Shape 61"/>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E30E7640-6DD1-4480-B95B-FE3E27A5F0DF}" type="slidenum">
              <a:rPr lang="en-US" altLang="en-US"/>
              <a:pPr>
                <a:defRPr/>
              </a:pPr>
              <a:t>‹#›</a:t>
            </a:fld>
            <a:endParaRPr lang="en-US" altLang="en-US"/>
          </a:p>
        </p:txBody>
      </p:sp>
    </p:spTree>
    <p:extLst>
      <p:ext uri="{BB962C8B-B14F-4D97-AF65-F5344CB8AC3E}">
        <p14:creationId xmlns:p14="http://schemas.microsoft.com/office/powerpoint/2010/main" val="108841054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3_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a:ln/>
        </p:spPr>
        <p:txBody>
          <a:bodyPr/>
          <a:lstStyle>
            <a:lvl1pPr>
              <a:defRPr/>
            </a:lvl1pPr>
          </a:lstStyle>
          <a:p>
            <a:pPr>
              <a:defRPr/>
            </a:pPr>
            <a:fld id="{7DC73A39-E082-49AC-B89B-24A64D5B425D}" type="slidenum">
              <a:rPr lang="en-US" altLang="en-US"/>
              <a:pPr>
                <a:defRPr/>
              </a:pPr>
              <a:t>‹#›</a:t>
            </a:fld>
            <a:endParaRPr lang="en-US" altLang="en-US"/>
          </a:p>
        </p:txBody>
      </p:sp>
    </p:spTree>
    <p:extLst>
      <p:ext uri="{BB962C8B-B14F-4D97-AF65-F5344CB8AC3E}">
        <p14:creationId xmlns:p14="http://schemas.microsoft.com/office/powerpoint/2010/main" val="207630639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4_Default">
    <p:spTree>
      <p:nvGrpSpPr>
        <p:cNvPr id="1" name=""/>
        <p:cNvGrpSpPr/>
        <p:nvPr/>
      </p:nvGrpSpPr>
      <p:grpSpPr>
        <a:xfrm>
          <a:off x="0" y="0"/>
          <a:ext cx="0" cy="0"/>
          <a:chOff x="0" y="0"/>
          <a:chExt cx="0" cy="0"/>
        </a:xfrm>
      </p:grpSpPr>
      <p:sp>
        <p:nvSpPr>
          <p:cNvPr id="66" name="Shape 66"/>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67" name="Shape 67"/>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2082BF74-5506-4A94-ADBB-3E4EE74C6923}" type="slidenum">
              <a:rPr lang="en-US" altLang="en-US"/>
              <a:pPr>
                <a:defRPr/>
              </a:pPr>
              <a:t>‹#›</a:t>
            </a:fld>
            <a:endParaRPr lang="en-US" altLang="en-US"/>
          </a:p>
        </p:txBody>
      </p:sp>
    </p:spTree>
    <p:extLst>
      <p:ext uri="{BB962C8B-B14F-4D97-AF65-F5344CB8AC3E}">
        <p14:creationId xmlns:p14="http://schemas.microsoft.com/office/powerpoint/2010/main" val="4081744767"/>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5_Default">
    <p:spTree>
      <p:nvGrpSpPr>
        <p:cNvPr id="1" name=""/>
        <p:cNvGrpSpPr/>
        <p:nvPr/>
      </p:nvGrpSpPr>
      <p:grpSpPr>
        <a:xfrm>
          <a:off x="0" y="0"/>
          <a:ext cx="0" cy="0"/>
          <a:chOff x="0" y="0"/>
          <a:chExt cx="0" cy="0"/>
        </a:xfrm>
      </p:grpSpPr>
      <p:sp>
        <p:nvSpPr>
          <p:cNvPr id="2" name="Shape 70"/>
          <p:cNvSpPr>
            <a:spLocks noChangeArrowheads="1"/>
          </p:cNvSpPr>
          <p:nvPr/>
        </p:nvSpPr>
        <p:spPr bwMode="auto">
          <a:xfrm>
            <a:off x="419100" y="298450"/>
            <a:ext cx="63500" cy="496888"/>
          </a:xfrm>
          <a:prstGeom prst="rect">
            <a:avLst/>
          </a:prstGeom>
          <a:solidFill>
            <a:srgbClr val="0062A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a:solidFill>
                  <a:schemeClr val="tx1"/>
                </a:solidFill>
                <a:latin typeface="Helvetica Neue" charset="0"/>
                <a:ea typeface="Helvetica Neue" charset="0"/>
                <a:cs typeface="Helvetica Neue" charset="0"/>
              </a:defRPr>
            </a:lvl1pPr>
            <a:lvl2pPr marL="742950" indent="-285750" eaLnBrk="0" hangingPunct="0">
              <a:defRPr>
                <a:solidFill>
                  <a:schemeClr val="tx1"/>
                </a:solidFill>
                <a:latin typeface="Helvetica Neue" charset="0"/>
                <a:ea typeface="Helvetica Neue" charset="0"/>
                <a:cs typeface="Helvetica Neue" charset="0"/>
              </a:defRPr>
            </a:lvl2pPr>
            <a:lvl3pPr marL="1143000" indent="-228600" eaLnBrk="0" hangingPunct="0">
              <a:defRPr>
                <a:solidFill>
                  <a:schemeClr val="tx1"/>
                </a:solidFill>
                <a:latin typeface="Helvetica Neue" charset="0"/>
                <a:ea typeface="Helvetica Neue" charset="0"/>
                <a:cs typeface="Helvetica Neue" charset="0"/>
              </a:defRPr>
            </a:lvl3pPr>
            <a:lvl4pPr marL="1600200" indent="-228600" eaLnBrk="0" hangingPunct="0">
              <a:defRPr>
                <a:solidFill>
                  <a:schemeClr val="tx1"/>
                </a:solidFill>
                <a:latin typeface="Helvetica Neue" charset="0"/>
                <a:ea typeface="Helvetica Neue" charset="0"/>
                <a:cs typeface="Helvetica Neue" charset="0"/>
              </a:defRPr>
            </a:lvl4pPr>
            <a:lvl5pPr marL="2057400" indent="-228600" eaLnBrk="0" hangingPunct="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algn="ctr" eaLnBrk="1" fontAlgn="base" hangingPunct="1">
              <a:spcBef>
                <a:spcPct val="0"/>
              </a:spcBef>
              <a:spcAft>
                <a:spcPct val="0"/>
              </a:spcAft>
              <a:defRPr/>
            </a:pPr>
            <a:endParaRPr lang="en-US" altLang="en-US" smtClean="0">
              <a:solidFill>
                <a:srgbClr val="FFFFFF"/>
              </a:solidFill>
              <a:latin typeface="Arial" pitchFamily="34" charset="0"/>
              <a:ea typeface="MS PGothic" pitchFamily="34" charset="-128"/>
              <a:cs typeface="Arial" pitchFamily="34" charset="0"/>
              <a:sym typeface="Arial" pitchFamily="34" charset="0"/>
            </a:endParaRPr>
          </a:p>
        </p:txBody>
      </p:sp>
      <p:sp>
        <p:nvSpPr>
          <p:cNvPr id="3" name="Shape 71"/>
          <p:cNvSpPr>
            <a:spLocks noChangeArrowheads="1"/>
          </p:cNvSpPr>
          <p:nvPr/>
        </p:nvSpPr>
        <p:spPr bwMode="auto">
          <a:xfrm>
            <a:off x="452438" y="6084888"/>
            <a:ext cx="61912" cy="496887"/>
          </a:xfrm>
          <a:prstGeom prst="rect">
            <a:avLst/>
          </a:prstGeom>
          <a:solidFill>
            <a:srgbClr val="0062A1"/>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lvl1pPr eaLnBrk="0" hangingPunct="0">
              <a:defRPr>
                <a:solidFill>
                  <a:schemeClr val="tx1"/>
                </a:solidFill>
                <a:latin typeface="Helvetica Neue" charset="0"/>
                <a:ea typeface="Helvetica Neue" charset="0"/>
                <a:cs typeface="Helvetica Neue" charset="0"/>
              </a:defRPr>
            </a:lvl1pPr>
            <a:lvl2pPr marL="742950" indent="-285750" eaLnBrk="0" hangingPunct="0">
              <a:defRPr>
                <a:solidFill>
                  <a:schemeClr val="tx1"/>
                </a:solidFill>
                <a:latin typeface="Helvetica Neue" charset="0"/>
                <a:ea typeface="Helvetica Neue" charset="0"/>
                <a:cs typeface="Helvetica Neue" charset="0"/>
              </a:defRPr>
            </a:lvl2pPr>
            <a:lvl3pPr marL="1143000" indent="-228600" eaLnBrk="0" hangingPunct="0">
              <a:defRPr>
                <a:solidFill>
                  <a:schemeClr val="tx1"/>
                </a:solidFill>
                <a:latin typeface="Helvetica Neue" charset="0"/>
                <a:ea typeface="Helvetica Neue" charset="0"/>
                <a:cs typeface="Helvetica Neue" charset="0"/>
              </a:defRPr>
            </a:lvl3pPr>
            <a:lvl4pPr marL="1600200" indent="-228600" eaLnBrk="0" hangingPunct="0">
              <a:defRPr>
                <a:solidFill>
                  <a:schemeClr val="tx1"/>
                </a:solidFill>
                <a:latin typeface="Helvetica Neue" charset="0"/>
                <a:ea typeface="Helvetica Neue" charset="0"/>
                <a:cs typeface="Helvetica Neue" charset="0"/>
              </a:defRPr>
            </a:lvl4pPr>
            <a:lvl5pPr marL="2057400" indent="-228600" eaLnBrk="0" hangingPunct="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algn="ctr" eaLnBrk="1" fontAlgn="base" hangingPunct="1">
              <a:spcBef>
                <a:spcPct val="0"/>
              </a:spcBef>
              <a:spcAft>
                <a:spcPct val="0"/>
              </a:spcAft>
              <a:defRPr/>
            </a:pPr>
            <a:endParaRPr lang="en-US" altLang="en-US" smtClean="0">
              <a:solidFill>
                <a:srgbClr val="FFFFFF"/>
              </a:solidFill>
              <a:latin typeface="Arial" pitchFamily="34" charset="0"/>
              <a:ea typeface="MS PGothic" pitchFamily="34" charset="-128"/>
              <a:cs typeface="Arial" pitchFamily="34" charset="0"/>
              <a:sym typeface="Arial" pitchFamily="34" charset="0"/>
            </a:endParaRPr>
          </a:p>
        </p:txBody>
      </p:sp>
      <p:sp>
        <p:nvSpPr>
          <p:cNvPr id="4" name="Shape 72"/>
          <p:cNvSpPr>
            <a:spLocks noGrp="1"/>
          </p:cNvSpPr>
          <p:nvPr>
            <p:ph type="sldNum" sz="quarter" idx="10"/>
          </p:nvPr>
        </p:nvSpPr>
        <p:spPr>
          <a:xfrm>
            <a:off x="457200" y="6096000"/>
            <a:ext cx="2133600" cy="258763"/>
          </a:xfrm>
        </p:spPr>
        <p:txBody>
          <a:bodyPr/>
          <a:lstStyle>
            <a:lvl1pPr algn="l">
              <a:defRPr sz="1800"/>
            </a:lvl1pPr>
          </a:lstStyle>
          <a:p>
            <a:pPr>
              <a:defRPr/>
            </a:pPr>
            <a:fld id="{387688CF-0150-4552-92DC-6E92224D71CC}" type="slidenum">
              <a:rPr lang="en-US" altLang="en-US"/>
              <a:pPr>
                <a:defRPr/>
              </a:pPr>
              <a:t>‹#›</a:t>
            </a:fld>
            <a:endParaRPr lang="en-US" altLang="en-US"/>
          </a:p>
        </p:txBody>
      </p:sp>
    </p:spTree>
    <p:extLst>
      <p:ext uri="{BB962C8B-B14F-4D97-AF65-F5344CB8AC3E}">
        <p14:creationId xmlns:p14="http://schemas.microsoft.com/office/powerpoint/2010/main" val="315765109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 name="Shape 9"/>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10" name="Shape 10"/>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DEC2208B-697D-4B42-BAC8-68CBA4CB0B54}" type="slidenum">
              <a:rPr lang="en-US" altLang="en-US"/>
              <a:pPr>
                <a:defRPr/>
              </a:pPr>
              <a:t>‹#›</a:t>
            </a:fld>
            <a:endParaRPr lang="en-US" altLang="en-US"/>
          </a:p>
        </p:txBody>
      </p:sp>
    </p:spTree>
    <p:extLst>
      <p:ext uri="{BB962C8B-B14F-4D97-AF65-F5344CB8AC3E}">
        <p14:creationId xmlns:p14="http://schemas.microsoft.com/office/powerpoint/2010/main" val="249806802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4_Default">
    <p:spTree>
      <p:nvGrpSpPr>
        <p:cNvPr id="1" name=""/>
        <p:cNvGrpSpPr/>
        <p:nvPr/>
      </p:nvGrpSpPr>
      <p:grpSpPr>
        <a:xfrm>
          <a:off x="0" y="0"/>
          <a:ext cx="0" cy="0"/>
          <a:chOff x="0" y="0"/>
          <a:chExt cx="0" cy="0"/>
        </a:xfrm>
      </p:grpSpPr>
      <p:sp>
        <p:nvSpPr>
          <p:cNvPr id="28" name="Shape 28"/>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29" name="Shape 29"/>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1F13BC70-4828-4A6E-A9CD-F275117A7623}" type="slidenum">
              <a:rPr lang="en-US" altLang="en-US"/>
              <a:pPr>
                <a:defRPr/>
              </a:pPr>
              <a:t>‹#›</a:t>
            </a:fld>
            <a:endParaRPr lang="en-US" altLang="en-US"/>
          </a:p>
        </p:txBody>
      </p:sp>
    </p:spTree>
    <p:extLst>
      <p:ext uri="{BB962C8B-B14F-4D97-AF65-F5344CB8AC3E}">
        <p14:creationId xmlns:p14="http://schemas.microsoft.com/office/powerpoint/2010/main" val="131094672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5_Default">
    <p:spTree>
      <p:nvGrpSpPr>
        <p:cNvPr id="1" name=""/>
        <p:cNvGrpSpPr/>
        <p:nvPr/>
      </p:nvGrpSpPr>
      <p:grpSpPr>
        <a:xfrm>
          <a:off x="0" y="0"/>
          <a:ext cx="0" cy="0"/>
          <a:chOff x="0" y="0"/>
          <a:chExt cx="0" cy="0"/>
        </a:xfrm>
      </p:grpSpPr>
      <p:sp>
        <p:nvSpPr>
          <p:cNvPr id="32" name="Shape 32"/>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33" name="Shape 33"/>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09884379-E947-4E05-9E5A-D86F2FAAF162}" type="slidenum">
              <a:rPr lang="en-US" altLang="en-US"/>
              <a:pPr>
                <a:defRPr/>
              </a:pPr>
              <a:t>‹#›</a:t>
            </a:fld>
            <a:endParaRPr lang="en-US" altLang="en-US"/>
          </a:p>
        </p:txBody>
      </p:sp>
    </p:spTree>
    <p:extLst>
      <p:ext uri="{BB962C8B-B14F-4D97-AF65-F5344CB8AC3E}">
        <p14:creationId xmlns:p14="http://schemas.microsoft.com/office/powerpoint/2010/main" val="161828289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6_Default">
    <p:spTree>
      <p:nvGrpSpPr>
        <p:cNvPr id="1" name=""/>
        <p:cNvGrpSpPr/>
        <p:nvPr/>
      </p:nvGrpSpPr>
      <p:grpSpPr>
        <a:xfrm>
          <a:off x="0" y="0"/>
          <a:ext cx="0" cy="0"/>
          <a:chOff x="0" y="0"/>
          <a:chExt cx="0" cy="0"/>
        </a:xfrm>
      </p:grpSpPr>
      <p:sp>
        <p:nvSpPr>
          <p:cNvPr id="36" name="Shape 36"/>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37" name="Shape 37"/>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A770EC8C-7F1C-4F92-B042-014E3C426B43}" type="slidenum">
              <a:rPr lang="en-US" altLang="en-US"/>
              <a:pPr>
                <a:defRPr/>
              </a:pPr>
              <a:t>‹#›</a:t>
            </a:fld>
            <a:endParaRPr lang="en-US" altLang="en-US"/>
          </a:p>
        </p:txBody>
      </p:sp>
    </p:spTree>
    <p:extLst>
      <p:ext uri="{BB962C8B-B14F-4D97-AF65-F5344CB8AC3E}">
        <p14:creationId xmlns:p14="http://schemas.microsoft.com/office/powerpoint/2010/main" val="424652832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7_Default">
    <p:spTree>
      <p:nvGrpSpPr>
        <p:cNvPr id="1" name=""/>
        <p:cNvGrpSpPr/>
        <p:nvPr/>
      </p:nvGrpSpPr>
      <p:grpSpPr>
        <a:xfrm>
          <a:off x="0" y="0"/>
          <a:ext cx="0" cy="0"/>
          <a:chOff x="0" y="0"/>
          <a:chExt cx="0" cy="0"/>
        </a:xfrm>
      </p:grpSpPr>
      <p:sp>
        <p:nvSpPr>
          <p:cNvPr id="40" name="Shape 40"/>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1" name="Shape 41"/>
          <p:cNvSpPr>
            <a:spLocks noGrp="1"/>
          </p:cNvSpPr>
          <p:nvPr>
            <p:ph type="title"/>
          </p:nvPr>
        </p:nvSpPr>
        <p:spPr>
          <a:prstGeom prst="rect">
            <a:avLst/>
          </a:prstGeom>
        </p:spPr>
        <p:txBody>
          <a:bodyPr/>
          <a:lstStyle/>
          <a:p>
            <a:pPr lvl="0"/>
            <a:r>
              <a:rPr/>
              <a:t>Title Text</a:t>
            </a:r>
          </a:p>
        </p:txBody>
      </p:sp>
      <p:sp>
        <p:nvSpPr>
          <p:cNvPr id="4" name="Shape 42"/>
          <p:cNvSpPr>
            <a:spLocks noGrp="1"/>
          </p:cNvSpPr>
          <p:nvPr>
            <p:ph type="sldNum" sz="quarter" idx="10"/>
          </p:nvPr>
        </p:nvSpPr>
        <p:spPr>
          <a:xfrm>
            <a:off x="4357688" y="6488113"/>
            <a:ext cx="414337" cy="127000"/>
          </a:xfrm>
        </p:spPr>
        <p:txBody>
          <a:bodyPr/>
          <a:lstStyle>
            <a:lvl1pPr>
              <a:defRPr/>
            </a:lvl1pPr>
          </a:lstStyle>
          <a:p>
            <a:pPr>
              <a:defRPr/>
            </a:pPr>
            <a:fld id="{9735B3B5-24FF-4C0A-B48F-A6E801E021A0}" type="slidenum">
              <a:rPr lang="en-US" altLang="en-US"/>
              <a:pPr>
                <a:defRPr/>
              </a:pPr>
              <a:t>‹#›</a:t>
            </a:fld>
            <a:endParaRPr lang="en-US" altLang="en-US"/>
          </a:p>
        </p:txBody>
      </p:sp>
    </p:spTree>
    <p:extLst>
      <p:ext uri="{BB962C8B-B14F-4D97-AF65-F5344CB8AC3E}">
        <p14:creationId xmlns:p14="http://schemas.microsoft.com/office/powerpoint/2010/main" val="39778197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3_Default">
    <p:spTree>
      <p:nvGrpSpPr>
        <p:cNvPr id="1" name=""/>
        <p:cNvGrpSpPr/>
        <p:nvPr/>
      </p:nvGrpSpPr>
      <p:grpSpPr>
        <a:xfrm>
          <a:off x="0" y="0"/>
          <a:ext cx="0" cy="0"/>
          <a:chOff x="0" y="0"/>
          <a:chExt cx="0" cy="0"/>
        </a:xfrm>
      </p:grpSpPr>
      <p:sp>
        <p:nvSpPr>
          <p:cNvPr id="24" name="Shape 24"/>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25" name="Shape 25"/>
          <p:cNvSpPr>
            <a:spLocks noGrp="1"/>
          </p:cNvSpPr>
          <p:nvPr>
            <p:ph type="title"/>
          </p:nvPr>
        </p:nvSpPr>
        <p:spPr>
          <a:prstGeom prst="rect">
            <a:avLst/>
          </a:prstGeom>
        </p:spPr>
        <p:txBody>
          <a:bodyPr/>
          <a:lstStyle/>
          <a:p>
            <a:pPr lvl="0"/>
            <a:r>
              <a:rPr/>
              <a:t>Title Text</a:t>
            </a:r>
          </a:p>
        </p:txBody>
      </p:sp>
      <p:sp>
        <p:nvSpPr>
          <p:cNvPr id="4" name="Shape 26"/>
          <p:cNvSpPr>
            <a:spLocks noGrp="1"/>
          </p:cNvSpPr>
          <p:nvPr>
            <p:ph type="sldNum" sz="quarter" idx="10"/>
          </p:nvPr>
        </p:nvSpPr>
        <p:spPr>
          <a:xfrm>
            <a:off x="4357688" y="6488113"/>
            <a:ext cx="414337" cy="127000"/>
          </a:xfrm>
        </p:spPr>
        <p:txBody>
          <a:bodyPr/>
          <a:lstStyle>
            <a:lvl1pPr>
              <a:defRPr/>
            </a:lvl1pPr>
          </a:lstStyle>
          <a:p>
            <a:pPr>
              <a:defRPr/>
            </a:pPr>
            <a:fld id="{61605E0D-5267-46F7-B9DC-B093AC13F3C0}" type="slidenum">
              <a:rPr lang="en-US" altLang="en-US"/>
              <a:pPr>
                <a:defRPr/>
              </a:pPr>
              <a:t>‹#›</a:t>
            </a:fld>
            <a:endParaRPr lang="en-US" altLang="en-US"/>
          </a:p>
        </p:txBody>
      </p:sp>
    </p:spTree>
    <p:extLst>
      <p:ext uri="{BB962C8B-B14F-4D97-AF65-F5344CB8AC3E}">
        <p14:creationId xmlns:p14="http://schemas.microsoft.com/office/powerpoint/2010/main" val="2432026767"/>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8_Default">
    <p:spTree>
      <p:nvGrpSpPr>
        <p:cNvPr id="1" name=""/>
        <p:cNvGrpSpPr/>
        <p:nvPr/>
      </p:nvGrpSpPr>
      <p:grpSpPr>
        <a:xfrm>
          <a:off x="0" y="0"/>
          <a:ext cx="0" cy="0"/>
          <a:chOff x="0" y="0"/>
          <a:chExt cx="0" cy="0"/>
        </a:xfrm>
      </p:grpSpPr>
      <p:sp>
        <p:nvSpPr>
          <p:cNvPr id="44" name="Shape 44"/>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5" name="Shape 45"/>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2E16E2CC-173A-4D07-8AB0-234A2F7988E1}" type="slidenum">
              <a:rPr lang="en-US" altLang="en-US"/>
              <a:pPr>
                <a:defRPr/>
              </a:pPr>
              <a:t>‹#›</a:t>
            </a:fld>
            <a:endParaRPr lang="en-US" altLang="en-US"/>
          </a:p>
        </p:txBody>
      </p:sp>
    </p:spTree>
    <p:extLst>
      <p:ext uri="{BB962C8B-B14F-4D97-AF65-F5344CB8AC3E}">
        <p14:creationId xmlns:p14="http://schemas.microsoft.com/office/powerpoint/2010/main" val="2310217866"/>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9_Default">
    <p:spTree>
      <p:nvGrpSpPr>
        <p:cNvPr id="1" name=""/>
        <p:cNvGrpSpPr/>
        <p:nvPr/>
      </p:nvGrpSpPr>
      <p:grpSpPr>
        <a:xfrm>
          <a:off x="0" y="0"/>
          <a:ext cx="0" cy="0"/>
          <a:chOff x="0" y="0"/>
          <a:chExt cx="0" cy="0"/>
        </a:xfrm>
      </p:grpSpPr>
      <p:sp>
        <p:nvSpPr>
          <p:cNvPr id="48" name="Shape 48"/>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9" name="Shape 49"/>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D4B6BDAA-4FB5-4553-87B9-59AAAC73B801}" type="slidenum">
              <a:rPr lang="en-US" altLang="en-US"/>
              <a:pPr>
                <a:defRPr/>
              </a:pPr>
              <a:t>‹#›</a:t>
            </a:fld>
            <a:endParaRPr lang="en-US" altLang="en-US"/>
          </a:p>
        </p:txBody>
      </p:sp>
    </p:spTree>
    <p:extLst>
      <p:ext uri="{BB962C8B-B14F-4D97-AF65-F5344CB8AC3E}">
        <p14:creationId xmlns:p14="http://schemas.microsoft.com/office/powerpoint/2010/main" val="2658830241"/>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0_Default">
    <p:spTree>
      <p:nvGrpSpPr>
        <p:cNvPr id="1" name=""/>
        <p:cNvGrpSpPr/>
        <p:nvPr/>
      </p:nvGrpSpPr>
      <p:grpSpPr>
        <a:xfrm>
          <a:off x="0" y="0"/>
          <a:ext cx="0" cy="0"/>
          <a:chOff x="0" y="0"/>
          <a:chExt cx="0" cy="0"/>
        </a:xfrm>
      </p:grpSpPr>
      <p:sp>
        <p:nvSpPr>
          <p:cNvPr id="52" name="Shape 52"/>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53" name="Shape 53"/>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E2E3687D-35F6-4A6B-8B8D-5CC8E8627556}" type="slidenum">
              <a:rPr lang="en-US" altLang="en-US"/>
              <a:pPr>
                <a:defRPr/>
              </a:pPr>
              <a:t>‹#›</a:t>
            </a:fld>
            <a:endParaRPr lang="en-US" altLang="en-US"/>
          </a:p>
        </p:txBody>
      </p:sp>
    </p:spTree>
    <p:extLst>
      <p:ext uri="{BB962C8B-B14F-4D97-AF65-F5344CB8AC3E}">
        <p14:creationId xmlns:p14="http://schemas.microsoft.com/office/powerpoint/2010/main" val="157377383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11_Default">
    <p:spTree>
      <p:nvGrpSpPr>
        <p:cNvPr id="1" name=""/>
        <p:cNvGrpSpPr/>
        <p:nvPr/>
      </p:nvGrpSpPr>
      <p:grpSpPr>
        <a:xfrm>
          <a:off x="0" y="0"/>
          <a:ext cx="0" cy="0"/>
          <a:chOff x="0" y="0"/>
          <a:chExt cx="0" cy="0"/>
        </a:xfrm>
      </p:grpSpPr>
      <p:sp>
        <p:nvSpPr>
          <p:cNvPr id="56" name="Shape 56"/>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57" name="Shape 57"/>
          <p:cNvSpPr>
            <a:spLocks noGrp="1"/>
          </p:cNvSpPr>
          <p:nvPr>
            <p:ph type="title"/>
          </p:nvPr>
        </p:nvSpPr>
        <p:spPr>
          <a:prstGeom prst="rect">
            <a:avLst/>
          </a:prstGeom>
        </p:spPr>
        <p:txBody>
          <a:bodyPr/>
          <a:lstStyle/>
          <a:p>
            <a:pPr lvl="0"/>
            <a:r>
              <a:rPr/>
              <a:t>Title Text</a:t>
            </a:r>
          </a:p>
        </p:txBody>
      </p:sp>
      <p:sp>
        <p:nvSpPr>
          <p:cNvPr id="4" name="Shape 58"/>
          <p:cNvSpPr>
            <a:spLocks noGrp="1"/>
          </p:cNvSpPr>
          <p:nvPr>
            <p:ph type="sldNum" sz="quarter" idx="10"/>
          </p:nvPr>
        </p:nvSpPr>
        <p:spPr>
          <a:xfrm>
            <a:off x="4357688" y="6488113"/>
            <a:ext cx="414337" cy="127000"/>
          </a:xfrm>
        </p:spPr>
        <p:txBody>
          <a:bodyPr/>
          <a:lstStyle>
            <a:lvl1pPr>
              <a:defRPr/>
            </a:lvl1pPr>
          </a:lstStyle>
          <a:p>
            <a:pPr>
              <a:defRPr/>
            </a:pPr>
            <a:fld id="{9FEB09FD-45BF-40D4-A89C-01666588BC36}" type="slidenum">
              <a:rPr lang="en-US" altLang="en-US"/>
              <a:pPr>
                <a:defRPr/>
              </a:pPr>
              <a:t>‹#›</a:t>
            </a:fld>
            <a:endParaRPr lang="en-US" altLang="en-US"/>
          </a:p>
        </p:txBody>
      </p:sp>
    </p:spTree>
    <p:extLst>
      <p:ext uri="{BB962C8B-B14F-4D97-AF65-F5344CB8AC3E}">
        <p14:creationId xmlns:p14="http://schemas.microsoft.com/office/powerpoint/2010/main" val="39681138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12_Default">
    <p:spTree>
      <p:nvGrpSpPr>
        <p:cNvPr id="1" name=""/>
        <p:cNvGrpSpPr/>
        <p:nvPr/>
      </p:nvGrpSpPr>
      <p:grpSpPr>
        <a:xfrm>
          <a:off x="0" y="0"/>
          <a:ext cx="0" cy="0"/>
          <a:chOff x="0" y="0"/>
          <a:chExt cx="0" cy="0"/>
        </a:xfrm>
      </p:grpSpPr>
      <p:sp>
        <p:nvSpPr>
          <p:cNvPr id="60" name="Shape 60"/>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61" name="Shape 61"/>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2BBCB983-8F3C-40D5-B351-D1ABF0D9D18A}" type="slidenum">
              <a:rPr lang="en-US" altLang="en-US"/>
              <a:pPr>
                <a:defRPr/>
              </a:pPr>
              <a:t>‹#›</a:t>
            </a:fld>
            <a:endParaRPr lang="en-US" altLang="en-US"/>
          </a:p>
        </p:txBody>
      </p:sp>
    </p:spTree>
    <p:extLst>
      <p:ext uri="{BB962C8B-B14F-4D97-AF65-F5344CB8AC3E}">
        <p14:creationId xmlns:p14="http://schemas.microsoft.com/office/powerpoint/2010/main" val="1680263724"/>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4_Default">
    <p:spTree>
      <p:nvGrpSpPr>
        <p:cNvPr id="1" name=""/>
        <p:cNvGrpSpPr/>
        <p:nvPr/>
      </p:nvGrpSpPr>
      <p:grpSpPr>
        <a:xfrm>
          <a:off x="0" y="0"/>
          <a:ext cx="0" cy="0"/>
          <a:chOff x="0" y="0"/>
          <a:chExt cx="0" cy="0"/>
        </a:xfrm>
      </p:grpSpPr>
      <p:sp>
        <p:nvSpPr>
          <p:cNvPr id="66" name="Shape 66"/>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67" name="Shape 67"/>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8A70734B-410E-4B0B-8DE6-6CA3405B3789}" type="slidenum">
              <a:rPr lang="en-US" altLang="en-US"/>
              <a:pPr>
                <a:defRPr/>
              </a:pPr>
              <a:t>‹#›</a:t>
            </a:fld>
            <a:endParaRPr lang="en-US" altLang="en-US"/>
          </a:p>
        </p:txBody>
      </p:sp>
    </p:spTree>
    <p:extLst>
      <p:ext uri="{BB962C8B-B14F-4D97-AF65-F5344CB8AC3E}">
        <p14:creationId xmlns:p14="http://schemas.microsoft.com/office/powerpoint/2010/main" val="182959596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a:xfrm>
            <a:off x="269875" y="6477000"/>
            <a:ext cx="3870325" cy="188913"/>
          </a:xfrm>
          <a:prstGeom prst="rect">
            <a:avLst/>
          </a:prstGeom>
        </p:spPr>
        <p:txBody>
          <a:bodyPr/>
          <a:lstStyle>
            <a:lvl1pPr eaLnBrk="1" fontAlgn="auto" hangingPunct="1">
              <a:spcAft>
                <a:spcPts val="0"/>
              </a:spcAft>
              <a:defRPr>
                <a:solidFill>
                  <a:srgbClr val="585858"/>
                </a:solidFill>
                <a:latin typeface="Helvetica Neue" charset="0"/>
                <a:ea typeface="+mn-ea"/>
                <a:cs typeface="Helvetica Neue" charset="0"/>
              </a:defRPr>
            </a:lvl1pPr>
          </a:lstStyle>
          <a:p>
            <a:pPr>
              <a:spcBef>
                <a:spcPct val="0"/>
              </a:spcBef>
              <a:defRPr/>
            </a:pPr>
            <a:r>
              <a:rPr lang="en-GB"/>
              <a:t>CompNet approach to competitiveness</a:t>
            </a:r>
          </a:p>
        </p:txBody>
      </p:sp>
      <p:sp>
        <p:nvSpPr>
          <p:cNvPr id="7" name="Slide Number Placeholder 4"/>
          <p:cNvSpPr>
            <a:spLocks noGrp="1"/>
          </p:cNvSpPr>
          <p:nvPr>
            <p:ph type="sldNum" sz="quarter" idx="14"/>
          </p:nvPr>
        </p:nvSpPr>
        <p:spPr/>
        <p:txBody>
          <a:bodyPr/>
          <a:lstStyle>
            <a:lvl1pPr eaLnBrk="1" fontAlgn="auto" hangingPunct="1">
              <a:spcBef>
                <a:spcPts val="0"/>
              </a:spcBef>
              <a:spcAft>
                <a:spcPts val="0"/>
              </a:spcAft>
              <a:defRPr>
                <a:ea typeface="Arial" charset="0"/>
                <a:cs typeface="Arial" charset="0"/>
              </a:defRPr>
            </a:lvl1pPr>
          </a:lstStyle>
          <a:p>
            <a:pPr>
              <a:defRPr/>
            </a:pPr>
            <a:fld id="{12844A9F-2DC4-470A-82A3-D3731F6AAD0A}" type="slidenum">
              <a:rPr lang="en-GB" altLang="en-US"/>
              <a:pPr>
                <a:defRPr/>
              </a:pPr>
              <a:t>‹#›</a:t>
            </a:fld>
            <a:endParaRPr lang="en-GB" altLang="en-US"/>
          </a:p>
        </p:txBody>
      </p:sp>
    </p:spTree>
    <p:extLst>
      <p:ext uri="{BB962C8B-B14F-4D97-AF65-F5344CB8AC3E}">
        <p14:creationId xmlns:p14="http://schemas.microsoft.com/office/powerpoint/2010/main" val="8068624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4_Default">
    <p:spTree>
      <p:nvGrpSpPr>
        <p:cNvPr id="1" name=""/>
        <p:cNvGrpSpPr/>
        <p:nvPr/>
      </p:nvGrpSpPr>
      <p:grpSpPr>
        <a:xfrm>
          <a:off x="0" y="0"/>
          <a:ext cx="0" cy="0"/>
          <a:chOff x="0" y="0"/>
          <a:chExt cx="0" cy="0"/>
        </a:xfrm>
      </p:grpSpPr>
      <p:sp>
        <p:nvSpPr>
          <p:cNvPr id="28" name="Shape 28"/>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29" name="Shape 29"/>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p:txBody>
          <a:bodyPr/>
          <a:lstStyle>
            <a:lvl1pPr eaLnBrk="0" fontAlgn="auto" hangingPunct="0">
              <a:spcBef>
                <a:spcPts val="0"/>
              </a:spcBef>
              <a:spcAft>
                <a:spcPts val="0"/>
              </a:spcAft>
              <a:defRPr>
                <a:ea typeface="Helvetica Neue" charset="0"/>
              </a:defRPr>
            </a:lvl1pPr>
          </a:lstStyle>
          <a:p>
            <a:pPr>
              <a:defRPr/>
            </a:pPr>
            <a:fld id="{A493B06B-2434-4647-9CE5-3A6D0DC4E6BE}" type="slidenum">
              <a:rPr lang="en-US"/>
              <a:pPr>
                <a:defRPr/>
              </a:pPr>
              <a:t>‹#›</a:t>
            </a:fld>
            <a:endParaRPr lang="en-US"/>
          </a:p>
        </p:txBody>
      </p:sp>
    </p:spTree>
    <p:extLst>
      <p:ext uri="{BB962C8B-B14F-4D97-AF65-F5344CB8AC3E}">
        <p14:creationId xmlns:p14="http://schemas.microsoft.com/office/powerpoint/2010/main" val="491417745"/>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5_Default">
    <p:spTree>
      <p:nvGrpSpPr>
        <p:cNvPr id="1" name=""/>
        <p:cNvGrpSpPr/>
        <p:nvPr/>
      </p:nvGrpSpPr>
      <p:grpSpPr>
        <a:xfrm>
          <a:off x="0" y="0"/>
          <a:ext cx="0" cy="0"/>
          <a:chOff x="0" y="0"/>
          <a:chExt cx="0" cy="0"/>
        </a:xfrm>
      </p:grpSpPr>
      <p:sp>
        <p:nvSpPr>
          <p:cNvPr id="32" name="Shape 32"/>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33" name="Shape 33"/>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p:txBody>
          <a:bodyPr/>
          <a:lstStyle>
            <a:lvl1pPr eaLnBrk="0" fontAlgn="auto" hangingPunct="0">
              <a:spcBef>
                <a:spcPts val="0"/>
              </a:spcBef>
              <a:spcAft>
                <a:spcPts val="0"/>
              </a:spcAft>
              <a:defRPr>
                <a:ea typeface="Helvetica Neue" charset="0"/>
              </a:defRPr>
            </a:lvl1pPr>
          </a:lstStyle>
          <a:p>
            <a:pPr>
              <a:defRPr/>
            </a:pPr>
            <a:fld id="{A163B00B-376F-44A4-8CC7-75454E10F235}" type="slidenum">
              <a:rPr lang="en-US"/>
              <a:pPr>
                <a:defRPr/>
              </a:pPr>
              <a:t>‹#›</a:t>
            </a:fld>
            <a:endParaRPr lang="en-US"/>
          </a:p>
        </p:txBody>
      </p:sp>
    </p:spTree>
    <p:extLst>
      <p:ext uri="{BB962C8B-B14F-4D97-AF65-F5344CB8AC3E}">
        <p14:creationId xmlns:p14="http://schemas.microsoft.com/office/powerpoint/2010/main" val="327234572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6_Default">
    <p:spTree>
      <p:nvGrpSpPr>
        <p:cNvPr id="1" name=""/>
        <p:cNvGrpSpPr/>
        <p:nvPr/>
      </p:nvGrpSpPr>
      <p:grpSpPr>
        <a:xfrm>
          <a:off x="0" y="0"/>
          <a:ext cx="0" cy="0"/>
          <a:chOff x="0" y="0"/>
          <a:chExt cx="0" cy="0"/>
        </a:xfrm>
      </p:grpSpPr>
      <p:sp>
        <p:nvSpPr>
          <p:cNvPr id="36" name="Shape 36"/>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37" name="Shape 37"/>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p:txBody>
          <a:bodyPr/>
          <a:lstStyle>
            <a:lvl1pPr eaLnBrk="0" fontAlgn="auto" hangingPunct="0">
              <a:spcBef>
                <a:spcPts val="0"/>
              </a:spcBef>
              <a:spcAft>
                <a:spcPts val="0"/>
              </a:spcAft>
              <a:defRPr>
                <a:ea typeface="Helvetica Neue" charset="0"/>
              </a:defRPr>
            </a:lvl1pPr>
          </a:lstStyle>
          <a:p>
            <a:pPr>
              <a:defRPr/>
            </a:pPr>
            <a:fld id="{07FD72A2-11AA-4C48-81A6-B5A027C1D250}" type="slidenum">
              <a:rPr lang="en-US"/>
              <a:pPr>
                <a:defRPr/>
              </a:pPr>
              <a:t>‹#›</a:t>
            </a:fld>
            <a:endParaRPr lang="en-US"/>
          </a:p>
        </p:txBody>
      </p:sp>
    </p:spTree>
    <p:extLst>
      <p:ext uri="{BB962C8B-B14F-4D97-AF65-F5344CB8AC3E}">
        <p14:creationId xmlns:p14="http://schemas.microsoft.com/office/powerpoint/2010/main" val="52447187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4_Default">
    <p:spTree>
      <p:nvGrpSpPr>
        <p:cNvPr id="1" name=""/>
        <p:cNvGrpSpPr/>
        <p:nvPr/>
      </p:nvGrpSpPr>
      <p:grpSpPr>
        <a:xfrm>
          <a:off x="0" y="0"/>
          <a:ext cx="0" cy="0"/>
          <a:chOff x="0" y="0"/>
          <a:chExt cx="0" cy="0"/>
        </a:xfrm>
      </p:grpSpPr>
      <p:sp>
        <p:nvSpPr>
          <p:cNvPr id="28" name="Shape 28"/>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29" name="Shape 29"/>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E9EC86E3-C3C1-4140-9AFE-51BC275C387C}" type="slidenum">
              <a:rPr lang="en-US" altLang="en-US"/>
              <a:pPr>
                <a:defRPr/>
              </a:pPr>
              <a:t>‹#›</a:t>
            </a:fld>
            <a:endParaRPr lang="en-US" altLang="en-US"/>
          </a:p>
        </p:txBody>
      </p:sp>
    </p:spTree>
    <p:extLst>
      <p:ext uri="{BB962C8B-B14F-4D97-AF65-F5344CB8AC3E}">
        <p14:creationId xmlns:p14="http://schemas.microsoft.com/office/powerpoint/2010/main" val="4138746372"/>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7_Default">
    <p:spTree>
      <p:nvGrpSpPr>
        <p:cNvPr id="1" name=""/>
        <p:cNvGrpSpPr/>
        <p:nvPr/>
      </p:nvGrpSpPr>
      <p:grpSpPr>
        <a:xfrm>
          <a:off x="0" y="0"/>
          <a:ext cx="0" cy="0"/>
          <a:chOff x="0" y="0"/>
          <a:chExt cx="0" cy="0"/>
        </a:xfrm>
      </p:grpSpPr>
      <p:sp>
        <p:nvSpPr>
          <p:cNvPr id="40" name="Shape 40"/>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1" name="Shape 41"/>
          <p:cNvSpPr>
            <a:spLocks noGrp="1"/>
          </p:cNvSpPr>
          <p:nvPr>
            <p:ph type="title"/>
          </p:nvPr>
        </p:nvSpPr>
        <p:spPr>
          <a:prstGeom prst="rect">
            <a:avLst/>
          </a:prstGeom>
        </p:spPr>
        <p:txBody>
          <a:bodyPr/>
          <a:lstStyle/>
          <a:p>
            <a:pPr lvl="0"/>
            <a:r>
              <a:rPr/>
              <a:t>Title Text</a:t>
            </a:r>
          </a:p>
        </p:txBody>
      </p:sp>
      <p:sp>
        <p:nvSpPr>
          <p:cNvPr id="4" name="Shape 42"/>
          <p:cNvSpPr>
            <a:spLocks noGrp="1"/>
          </p:cNvSpPr>
          <p:nvPr>
            <p:ph type="sldNum" sz="quarter" idx="10"/>
          </p:nvPr>
        </p:nvSpPr>
        <p:spPr>
          <a:xfrm>
            <a:off x="4357688" y="6488113"/>
            <a:ext cx="414337" cy="127000"/>
          </a:xfrm>
        </p:spPr>
        <p:txBody>
          <a:bodyPr/>
          <a:lstStyle>
            <a:lvl1pPr eaLnBrk="0" fontAlgn="auto" hangingPunct="0">
              <a:spcBef>
                <a:spcPts val="0"/>
              </a:spcBef>
              <a:spcAft>
                <a:spcPts val="0"/>
              </a:spcAft>
              <a:defRPr>
                <a:ea typeface="Helvetica Neue" charset="0"/>
              </a:defRPr>
            </a:lvl1pPr>
          </a:lstStyle>
          <a:p>
            <a:pPr>
              <a:defRPr/>
            </a:pPr>
            <a:fld id="{668FDED9-D882-4C06-911E-62A5958517D2}" type="slidenum">
              <a:rPr lang="en-US"/>
              <a:pPr>
                <a:defRPr/>
              </a:pPr>
              <a:t>‹#›</a:t>
            </a:fld>
            <a:endParaRPr lang="en-US"/>
          </a:p>
        </p:txBody>
      </p:sp>
    </p:spTree>
    <p:extLst>
      <p:ext uri="{BB962C8B-B14F-4D97-AF65-F5344CB8AC3E}">
        <p14:creationId xmlns:p14="http://schemas.microsoft.com/office/powerpoint/2010/main" val="2836263178"/>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8_Default">
    <p:spTree>
      <p:nvGrpSpPr>
        <p:cNvPr id="1" name=""/>
        <p:cNvGrpSpPr/>
        <p:nvPr/>
      </p:nvGrpSpPr>
      <p:grpSpPr>
        <a:xfrm>
          <a:off x="0" y="0"/>
          <a:ext cx="0" cy="0"/>
          <a:chOff x="0" y="0"/>
          <a:chExt cx="0" cy="0"/>
        </a:xfrm>
      </p:grpSpPr>
      <p:sp>
        <p:nvSpPr>
          <p:cNvPr id="44" name="Shape 44"/>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5" name="Shape 45"/>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p:txBody>
          <a:bodyPr/>
          <a:lstStyle>
            <a:lvl1pPr eaLnBrk="0" fontAlgn="auto" hangingPunct="0">
              <a:spcBef>
                <a:spcPts val="0"/>
              </a:spcBef>
              <a:spcAft>
                <a:spcPts val="0"/>
              </a:spcAft>
              <a:defRPr>
                <a:ea typeface="Helvetica Neue" charset="0"/>
              </a:defRPr>
            </a:lvl1pPr>
          </a:lstStyle>
          <a:p>
            <a:pPr>
              <a:defRPr/>
            </a:pPr>
            <a:fld id="{90E1B38A-7952-42A4-8B2A-15B5A9B63007}" type="slidenum">
              <a:rPr lang="en-US"/>
              <a:pPr>
                <a:defRPr/>
              </a:pPr>
              <a:t>‹#›</a:t>
            </a:fld>
            <a:endParaRPr lang="en-US"/>
          </a:p>
        </p:txBody>
      </p:sp>
    </p:spTree>
    <p:extLst>
      <p:ext uri="{BB962C8B-B14F-4D97-AF65-F5344CB8AC3E}">
        <p14:creationId xmlns:p14="http://schemas.microsoft.com/office/powerpoint/2010/main" val="1803837344"/>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9_Default">
    <p:spTree>
      <p:nvGrpSpPr>
        <p:cNvPr id="1" name=""/>
        <p:cNvGrpSpPr/>
        <p:nvPr/>
      </p:nvGrpSpPr>
      <p:grpSpPr>
        <a:xfrm>
          <a:off x="0" y="0"/>
          <a:ext cx="0" cy="0"/>
          <a:chOff x="0" y="0"/>
          <a:chExt cx="0" cy="0"/>
        </a:xfrm>
      </p:grpSpPr>
      <p:sp>
        <p:nvSpPr>
          <p:cNvPr id="48" name="Shape 48"/>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9" name="Shape 49"/>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p:txBody>
          <a:bodyPr/>
          <a:lstStyle>
            <a:lvl1pPr eaLnBrk="0" fontAlgn="auto" hangingPunct="0">
              <a:spcBef>
                <a:spcPts val="0"/>
              </a:spcBef>
              <a:spcAft>
                <a:spcPts val="0"/>
              </a:spcAft>
              <a:defRPr>
                <a:ea typeface="Helvetica Neue" charset="0"/>
              </a:defRPr>
            </a:lvl1pPr>
          </a:lstStyle>
          <a:p>
            <a:pPr>
              <a:defRPr/>
            </a:pPr>
            <a:fld id="{8719E814-0482-4D8E-BCD1-E4A8FE10732E}" type="slidenum">
              <a:rPr lang="en-US"/>
              <a:pPr>
                <a:defRPr/>
              </a:pPr>
              <a:t>‹#›</a:t>
            </a:fld>
            <a:endParaRPr lang="en-US"/>
          </a:p>
        </p:txBody>
      </p:sp>
    </p:spTree>
    <p:extLst>
      <p:ext uri="{BB962C8B-B14F-4D97-AF65-F5344CB8AC3E}">
        <p14:creationId xmlns:p14="http://schemas.microsoft.com/office/powerpoint/2010/main" val="697969878"/>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10_Default">
    <p:spTree>
      <p:nvGrpSpPr>
        <p:cNvPr id="1" name=""/>
        <p:cNvGrpSpPr/>
        <p:nvPr/>
      </p:nvGrpSpPr>
      <p:grpSpPr>
        <a:xfrm>
          <a:off x="0" y="0"/>
          <a:ext cx="0" cy="0"/>
          <a:chOff x="0" y="0"/>
          <a:chExt cx="0" cy="0"/>
        </a:xfrm>
      </p:grpSpPr>
      <p:sp>
        <p:nvSpPr>
          <p:cNvPr id="52" name="Shape 52"/>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53" name="Shape 53"/>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p:txBody>
          <a:bodyPr/>
          <a:lstStyle>
            <a:lvl1pPr eaLnBrk="0" fontAlgn="auto" hangingPunct="0">
              <a:spcBef>
                <a:spcPts val="0"/>
              </a:spcBef>
              <a:spcAft>
                <a:spcPts val="0"/>
              </a:spcAft>
              <a:defRPr>
                <a:ea typeface="Helvetica Neue" charset="0"/>
              </a:defRPr>
            </a:lvl1pPr>
          </a:lstStyle>
          <a:p>
            <a:pPr>
              <a:defRPr/>
            </a:pPr>
            <a:fld id="{CECBD14E-FFD4-4E31-A417-20F001A793EA}" type="slidenum">
              <a:rPr lang="en-US"/>
              <a:pPr>
                <a:defRPr/>
              </a:pPr>
              <a:t>‹#›</a:t>
            </a:fld>
            <a:endParaRPr lang="en-US"/>
          </a:p>
        </p:txBody>
      </p:sp>
    </p:spTree>
    <p:extLst>
      <p:ext uri="{BB962C8B-B14F-4D97-AF65-F5344CB8AC3E}">
        <p14:creationId xmlns:p14="http://schemas.microsoft.com/office/powerpoint/2010/main" val="415355632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1_Default">
    <p:spTree>
      <p:nvGrpSpPr>
        <p:cNvPr id="1" name=""/>
        <p:cNvGrpSpPr/>
        <p:nvPr/>
      </p:nvGrpSpPr>
      <p:grpSpPr>
        <a:xfrm>
          <a:off x="0" y="0"/>
          <a:ext cx="0" cy="0"/>
          <a:chOff x="0" y="0"/>
          <a:chExt cx="0" cy="0"/>
        </a:xfrm>
      </p:grpSpPr>
      <p:sp>
        <p:nvSpPr>
          <p:cNvPr id="56" name="Shape 56"/>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57" name="Shape 57"/>
          <p:cNvSpPr>
            <a:spLocks noGrp="1"/>
          </p:cNvSpPr>
          <p:nvPr>
            <p:ph type="title"/>
          </p:nvPr>
        </p:nvSpPr>
        <p:spPr>
          <a:prstGeom prst="rect">
            <a:avLst/>
          </a:prstGeom>
        </p:spPr>
        <p:txBody>
          <a:bodyPr/>
          <a:lstStyle/>
          <a:p>
            <a:pPr lvl="0"/>
            <a:r>
              <a:rPr/>
              <a:t>Title Text</a:t>
            </a:r>
          </a:p>
        </p:txBody>
      </p:sp>
      <p:sp>
        <p:nvSpPr>
          <p:cNvPr id="4" name="Shape 58"/>
          <p:cNvSpPr>
            <a:spLocks noGrp="1"/>
          </p:cNvSpPr>
          <p:nvPr>
            <p:ph type="sldNum" sz="quarter" idx="10"/>
          </p:nvPr>
        </p:nvSpPr>
        <p:spPr>
          <a:xfrm>
            <a:off x="4357688" y="6488113"/>
            <a:ext cx="414337" cy="127000"/>
          </a:xfrm>
        </p:spPr>
        <p:txBody>
          <a:bodyPr/>
          <a:lstStyle>
            <a:lvl1pPr eaLnBrk="0" fontAlgn="auto" hangingPunct="0">
              <a:spcBef>
                <a:spcPts val="0"/>
              </a:spcBef>
              <a:spcAft>
                <a:spcPts val="0"/>
              </a:spcAft>
              <a:defRPr>
                <a:ea typeface="Helvetica Neue" charset="0"/>
              </a:defRPr>
            </a:lvl1pPr>
          </a:lstStyle>
          <a:p>
            <a:pPr>
              <a:defRPr/>
            </a:pPr>
            <a:fld id="{BBC6BA86-08B9-4B4F-9BC9-3F49150EFC71}" type="slidenum">
              <a:rPr lang="en-US"/>
              <a:pPr>
                <a:defRPr/>
              </a:pPr>
              <a:t>‹#›</a:t>
            </a:fld>
            <a:endParaRPr lang="en-US"/>
          </a:p>
        </p:txBody>
      </p:sp>
    </p:spTree>
    <p:extLst>
      <p:ext uri="{BB962C8B-B14F-4D97-AF65-F5344CB8AC3E}">
        <p14:creationId xmlns:p14="http://schemas.microsoft.com/office/powerpoint/2010/main" val="272080775"/>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12_Default">
    <p:spTree>
      <p:nvGrpSpPr>
        <p:cNvPr id="1" name=""/>
        <p:cNvGrpSpPr/>
        <p:nvPr/>
      </p:nvGrpSpPr>
      <p:grpSpPr>
        <a:xfrm>
          <a:off x="0" y="0"/>
          <a:ext cx="0" cy="0"/>
          <a:chOff x="0" y="0"/>
          <a:chExt cx="0" cy="0"/>
        </a:xfrm>
      </p:grpSpPr>
      <p:sp>
        <p:nvSpPr>
          <p:cNvPr id="60" name="Shape 60"/>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61" name="Shape 61"/>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p:txBody>
          <a:bodyPr/>
          <a:lstStyle>
            <a:lvl1pPr eaLnBrk="0" fontAlgn="auto" hangingPunct="0">
              <a:spcBef>
                <a:spcPts val="0"/>
              </a:spcBef>
              <a:spcAft>
                <a:spcPts val="0"/>
              </a:spcAft>
              <a:defRPr>
                <a:ea typeface="Helvetica Neue" charset="0"/>
              </a:defRPr>
            </a:lvl1pPr>
          </a:lstStyle>
          <a:p>
            <a:pPr>
              <a:defRPr/>
            </a:pPr>
            <a:fld id="{9401F89E-DD46-48C3-862B-723FB1391C9C}" type="slidenum">
              <a:rPr lang="en-US"/>
              <a:pPr>
                <a:defRPr/>
              </a:pPr>
              <a:t>‹#›</a:t>
            </a:fld>
            <a:endParaRPr lang="en-US"/>
          </a:p>
        </p:txBody>
      </p:sp>
    </p:spTree>
    <p:extLst>
      <p:ext uri="{BB962C8B-B14F-4D97-AF65-F5344CB8AC3E}">
        <p14:creationId xmlns:p14="http://schemas.microsoft.com/office/powerpoint/2010/main" val="360003301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3_Default">
    <p:spTree>
      <p:nvGrpSpPr>
        <p:cNvPr id="1" name=""/>
        <p:cNvGrpSpPr/>
        <p:nvPr/>
      </p:nvGrpSpPr>
      <p:grpSpPr>
        <a:xfrm>
          <a:off x="0" y="0"/>
          <a:ext cx="0" cy="0"/>
          <a:chOff x="0" y="0"/>
          <a:chExt cx="0" cy="0"/>
        </a:xfrm>
      </p:grpSpPr>
      <p:sp>
        <p:nvSpPr>
          <p:cNvPr id="2" name="Shape 7"/>
          <p:cNvSpPr>
            <a:spLocks noGrp="1"/>
          </p:cNvSpPr>
          <p:nvPr>
            <p:ph type="sldNum" sz="quarter" idx="10"/>
          </p:nvPr>
        </p:nvSpPr>
        <p:spPr/>
        <p:txBody>
          <a:bodyPr/>
          <a:lstStyle>
            <a:lvl1pPr eaLnBrk="0" fontAlgn="auto" hangingPunct="0">
              <a:spcBef>
                <a:spcPts val="0"/>
              </a:spcBef>
              <a:spcAft>
                <a:spcPts val="0"/>
              </a:spcAft>
              <a:defRPr>
                <a:ea typeface="Helvetica Neue" charset="0"/>
              </a:defRPr>
            </a:lvl1pPr>
          </a:lstStyle>
          <a:p>
            <a:pPr>
              <a:defRPr/>
            </a:pPr>
            <a:fld id="{3CA13901-2DF4-4EC4-A23A-8FB35B20AA96}" type="slidenum">
              <a:rPr lang="en-US"/>
              <a:pPr>
                <a:defRPr/>
              </a:pPr>
              <a:t>‹#›</a:t>
            </a:fld>
            <a:endParaRPr lang="en-US"/>
          </a:p>
        </p:txBody>
      </p:sp>
    </p:spTree>
    <p:extLst>
      <p:ext uri="{BB962C8B-B14F-4D97-AF65-F5344CB8AC3E}">
        <p14:creationId xmlns:p14="http://schemas.microsoft.com/office/powerpoint/2010/main" val="4089298180"/>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14_Default">
    <p:spTree>
      <p:nvGrpSpPr>
        <p:cNvPr id="1" name=""/>
        <p:cNvGrpSpPr/>
        <p:nvPr/>
      </p:nvGrpSpPr>
      <p:grpSpPr>
        <a:xfrm>
          <a:off x="0" y="0"/>
          <a:ext cx="0" cy="0"/>
          <a:chOff x="0" y="0"/>
          <a:chExt cx="0" cy="0"/>
        </a:xfrm>
      </p:grpSpPr>
      <p:sp>
        <p:nvSpPr>
          <p:cNvPr id="66" name="Shape 66"/>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67" name="Shape 67"/>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p:txBody>
          <a:bodyPr/>
          <a:lstStyle>
            <a:lvl1pPr eaLnBrk="0" fontAlgn="auto" hangingPunct="0">
              <a:spcBef>
                <a:spcPts val="0"/>
              </a:spcBef>
              <a:spcAft>
                <a:spcPts val="0"/>
              </a:spcAft>
              <a:defRPr>
                <a:ea typeface="Helvetica Neue" charset="0"/>
              </a:defRPr>
            </a:lvl1pPr>
          </a:lstStyle>
          <a:p>
            <a:pPr>
              <a:defRPr/>
            </a:pPr>
            <a:fld id="{E39CB1FF-FED5-482C-A957-E1E8D01EFBE4}" type="slidenum">
              <a:rPr lang="en-US"/>
              <a:pPr>
                <a:defRPr/>
              </a:pPr>
              <a:t>‹#›</a:t>
            </a:fld>
            <a:endParaRPr lang="en-US"/>
          </a:p>
        </p:txBody>
      </p:sp>
    </p:spTree>
    <p:extLst>
      <p:ext uri="{BB962C8B-B14F-4D97-AF65-F5344CB8AC3E}">
        <p14:creationId xmlns:p14="http://schemas.microsoft.com/office/powerpoint/2010/main" val="166052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a:xfrm>
            <a:off x="269875" y="6477000"/>
            <a:ext cx="3870325" cy="188913"/>
          </a:xfrm>
          <a:prstGeom prst="rect">
            <a:avLst/>
          </a:prstGeom>
        </p:spPr>
        <p:txBody>
          <a:bodyPr/>
          <a:lstStyle>
            <a:lvl1pPr eaLnBrk="1" fontAlgn="auto" hangingPunct="1">
              <a:spcAft>
                <a:spcPts val="0"/>
              </a:spcAft>
              <a:defRPr>
                <a:solidFill>
                  <a:srgbClr val="585858"/>
                </a:solidFill>
                <a:latin typeface="Helvetica Neue" charset="0"/>
                <a:ea typeface="+mn-ea"/>
                <a:cs typeface="Helvetica Neue" charset="0"/>
              </a:defRPr>
            </a:lvl1pPr>
          </a:lstStyle>
          <a:p>
            <a:pPr>
              <a:spcBef>
                <a:spcPct val="0"/>
              </a:spcBef>
              <a:defRPr/>
            </a:pPr>
            <a:r>
              <a:rPr lang="en-GB"/>
              <a:t>CompNet approach to competitiveness</a:t>
            </a:r>
          </a:p>
        </p:txBody>
      </p:sp>
      <p:sp>
        <p:nvSpPr>
          <p:cNvPr id="7" name="Slide Number Placeholder 4"/>
          <p:cNvSpPr>
            <a:spLocks noGrp="1"/>
          </p:cNvSpPr>
          <p:nvPr>
            <p:ph type="sldNum" sz="quarter" idx="14"/>
          </p:nvPr>
        </p:nvSpPr>
        <p:spPr/>
        <p:txBody>
          <a:bodyPr/>
          <a:lstStyle>
            <a:lvl1pPr eaLnBrk="1" fontAlgn="auto" hangingPunct="1">
              <a:spcBef>
                <a:spcPts val="0"/>
              </a:spcBef>
              <a:spcAft>
                <a:spcPts val="0"/>
              </a:spcAft>
              <a:defRPr>
                <a:ea typeface="Arial" charset="0"/>
                <a:cs typeface="Arial" charset="0"/>
              </a:defRPr>
            </a:lvl1pPr>
          </a:lstStyle>
          <a:p>
            <a:pPr>
              <a:defRPr/>
            </a:pPr>
            <a:fld id="{12844A9F-2DC4-470A-82A3-D3731F6AAD0A}" type="slidenum">
              <a:rPr lang="en-GB" altLang="en-US"/>
              <a:pPr>
                <a:defRPr/>
              </a:pPr>
              <a:t>‹#›</a:t>
            </a:fld>
            <a:endParaRPr lang="en-GB" altLang="en-US"/>
          </a:p>
        </p:txBody>
      </p:sp>
    </p:spTree>
    <p:extLst>
      <p:ext uri="{BB962C8B-B14F-4D97-AF65-F5344CB8AC3E}">
        <p14:creationId xmlns:p14="http://schemas.microsoft.com/office/powerpoint/2010/main" val="10533050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spTree>
      <p:nvGrpSpPr>
        <p:cNvPr id="1" name=""/>
        <p:cNvGrpSpPr/>
        <p:nvPr/>
      </p:nvGrpSpPr>
      <p:grpSpPr>
        <a:xfrm>
          <a:off x="0" y="0"/>
          <a:ext cx="0" cy="0"/>
          <a:chOff x="0" y="0"/>
          <a:chExt cx="0" cy="0"/>
        </a:xfrm>
      </p:grpSpPr>
      <p:pic>
        <p:nvPicPr>
          <p:cNvPr id="5" name="Picture 2"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ndero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6" name="Rectangle 4"/>
          <p:cNvSpPr>
            <a:spLocks noGrp="1" noChangeArrowheads="1"/>
          </p:cNvSpPr>
          <p:nvPr>
            <p:ph type="ctrTitle"/>
          </p:nvPr>
        </p:nvSpPr>
        <p:spPr>
          <a:xfrm>
            <a:off x="4541838" y="2181225"/>
            <a:ext cx="4176712" cy="2914650"/>
          </a:xfrm>
        </p:spPr>
        <p:txBody>
          <a:bodyPr/>
          <a:lstStyle>
            <a:lvl1pPr>
              <a:lnSpc>
                <a:spcPts val="3600"/>
              </a:lnSpc>
              <a:defRPr sz="3200" b="1" baseline="0">
                <a:solidFill>
                  <a:schemeClr val="tx2"/>
                </a:solidFill>
                <a:latin typeface="Arial" charset="0"/>
              </a:defRPr>
            </a:lvl1pPr>
          </a:lstStyle>
          <a:p>
            <a:pPr lvl="0"/>
            <a:r>
              <a:rPr lang="en-US" noProof="0" smtClean="0"/>
              <a:t>Click to edit Master title style</a:t>
            </a:r>
            <a:endParaRPr lang="en-GB" noProof="0" smtClean="0"/>
          </a:p>
        </p:txBody>
      </p:sp>
      <p:sp>
        <p:nvSpPr>
          <p:cNvPr id="1226758" name="Rectangle 6"/>
          <p:cNvSpPr>
            <a:spLocks noGrp="1" noChangeArrowheads="1"/>
          </p:cNvSpPr>
          <p:nvPr>
            <p:ph type="subTitle" idx="1"/>
          </p:nvPr>
        </p:nvSpPr>
        <p:spPr>
          <a:xfrm>
            <a:off x="4548188" y="5522913"/>
            <a:ext cx="4176712" cy="909637"/>
          </a:xfrm>
        </p:spPr>
        <p:txBody>
          <a:bodyPr anchor="b"/>
          <a:lstStyle>
            <a:lvl1pPr marL="0" indent="0">
              <a:lnSpc>
                <a:spcPts val="2400"/>
              </a:lnSpc>
              <a:buFontTx/>
              <a:buNone/>
              <a:defRPr sz="2000" baseline="0">
                <a:solidFill>
                  <a:schemeClr val="tx2"/>
                </a:solidFill>
              </a:defRPr>
            </a:lvl1pPr>
          </a:lstStyle>
          <a:p>
            <a:pPr lvl="0"/>
            <a:r>
              <a:rPr lang="en-US" noProof="0" smtClean="0"/>
              <a:t>Click to edit Master subtitle style</a:t>
            </a:r>
            <a:endParaRPr lang="en-GB" noProof="0" smtClean="0"/>
          </a:p>
        </p:txBody>
      </p:sp>
      <p:sp>
        <p:nvSpPr>
          <p:cNvPr id="3" name="Text Placeholder 2"/>
          <p:cNvSpPr>
            <a:spLocks noGrp="1"/>
          </p:cNvSpPr>
          <p:nvPr>
            <p:ph type="body" sz="quarter" idx="10"/>
          </p:nvPr>
        </p:nvSpPr>
        <p:spPr>
          <a:xfrm>
            <a:off x="250825" y="2181225"/>
            <a:ext cx="3816350" cy="3240087"/>
          </a:xfrm>
        </p:spPr>
        <p:txBody>
          <a:bodyPr/>
          <a:lstStyle>
            <a:lvl1pPr marL="0" indent="0">
              <a:buFontTx/>
              <a:buNone/>
              <a:defRPr lang="en-US" sz="1600" b="1" kern="1200" baseline="0" smtClean="0">
                <a:solidFill>
                  <a:schemeClr val="tx2"/>
                </a:solidFill>
                <a:latin typeface="+mn-lt"/>
                <a:ea typeface="+mn-ea"/>
                <a:cs typeface="+mn-cs"/>
              </a:defRPr>
            </a:lvl1pPr>
            <a:lvl2pPr marL="0" indent="0">
              <a:buFontTx/>
              <a:buNone/>
              <a:defRPr lang="en-US" sz="1600" b="0" kern="1200" baseline="0" dirty="0" smtClean="0">
                <a:solidFill>
                  <a:schemeClr val="tx2"/>
                </a:solidFill>
                <a:latin typeface="+mn-lt"/>
                <a:ea typeface="+mn-ea"/>
                <a:cs typeface="+mn-cs"/>
              </a:defRPr>
            </a:lvl2pPr>
            <a:lvl3pPr marL="598487" indent="0">
              <a:buFontTx/>
              <a:buNone/>
              <a:defRPr lang="en-US" sz="1600" b="0" kern="1200" baseline="0" dirty="0" smtClean="0">
                <a:solidFill>
                  <a:schemeClr val="tx2"/>
                </a:solidFill>
                <a:latin typeface="+mn-lt"/>
                <a:ea typeface="+mn-ea"/>
                <a:cs typeface="+mn-cs"/>
              </a:defRPr>
            </a:lvl3pPr>
            <a:lvl4pPr marL="915987" indent="0">
              <a:buFontTx/>
              <a:buNone/>
              <a:defRPr lang="en-US" sz="1600" b="0" kern="1200" baseline="0" dirty="0" smtClean="0">
                <a:solidFill>
                  <a:schemeClr val="tx2"/>
                </a:solidFill>
                <a:latin typeface="+mn-lt"/>
                <a:ea typeface="+mn-ea"/>
                <a:cs typeface="+mn-cs"/>
              </a:defRPr>
            </a:lvl4pPr>
            <a:lvl5pPr marL="1220787" indent="0">
              <a:buFontTx/>
              <a:buNone/>
              <a:defRPr lang="en-GB" sz="1600" b="0" kern="1200" baseline="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Rectangle 5"/>
          <p:cNvSpPr>
            <a:spLocks noGrp="1" noChangeArrowheads="1"/>
          </p:cNvSpPr>
          <p:nvPr>
            <p:ph type="dt" sz="quarter" idx="11"/>
          </p:nvPr>
        </p:nvSpPr>
        <p:spPr bwMode="auto">
          <a:xfrm>
            <a:off x="269875" y="6181725"/>
            <a:ext cx="3817938" cy="4191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eaLnBrk="0" hangingPunct="0">
              <a:defRPr sz="1600">
                <a:solidFill>
                  <a:srgbClr val="003399"/>
                </a:solidFill>
                <a:latin typeface="Arial" charset="0"/>
                <a:ea typeface="ヒラギノ角ゴ Pro W3" charset="-128"/>
                <a:cs typeface="ヒラギノ角ゴ Pro W3" charset="-128"/>
              </a:defRPr>
            </a:lvl1pPr>
          </a:lstStyle>
          <a:p>
            <a:pPr fontAlgn="base">
              <a:spcBef>
                <a:spcPct val="0"/>
              </a:spcBef>
              <a:spcAft>
                <a:spcPct val="0"/>
              </a:spcAft>
              <a:defRPr/>
            </a:pPr>
            <a:endParaRPr lang="en-GB" altLang="en-US"/>
          </a:p>
        </p:txBody>
      </p:sp>
    </p:spTree>
    <p:extLst>
      <p:ext uri="{BB962C8B-B14F-4D97-AF65-F5344CB8AC3E}">
        <p14:creationId xmlns:p14="http://schemas.microsoft.com/office/powerpoint/2010/main" val="2016504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5_Default">
    <p:spTree>
      <p:nvGrpSpPr>
        <p:cNvPr id="1" name=""/>
        <p:cNvGrpSpPr/>
        <p:nvPr/>
      </p:nvGrpSpPr>
      <p:grpSpPr>
        <a:xfrm>
          <a:off x="0" y="0"/>
          <a:ext cx="0" cy="0"/>
          <a:chOff x="0" y="0"/>
          <a:chExt cx="0" cy="0"/>
        </a:xfrm>
      </p:grpSpPr>
      <p:sp>
        <p:nvSpPr>
          <p:cNvPr id="32" name="Shape 32"/>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33" name="Shape 33"/>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E88B533F-21DD-481A-B5BC-FE658059FE25}" type="slidenum">
              <a:rPr lang="en-US" altLang="en-US"/>
              <a:pPr>
                <a:defRPr/>
              </a:pPr>
              <a:t>‹#›</a:t>
            </a:fld>
            <a:endParaRPr lang="en-US" altLang="en-US"/>
          </a:p>
        </p:txBody>
      </p:sp>
    </p:spTree>
    <p:extLst>
      <p:ext uri="{BB962C8B-B14F-4D97-AF65-F5344CB8AC3E}">
        <p14:creationId xmlns:p14="http://schemas.microsoft.com/office/powerpoint/2010/main" val="333987768"/>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7" name="Slide Number Placeholder 4"/>
          <p:cNvSpPr>
            <a:spLocks noGrp="1"/>
          </p:cNvSpPr>
          <p:nvPr>
            <p:ph type="sldNum" sz="quarter" idx="14"/>
          </p:nvPr>
        </p:nvSpPr>
        <p:spPr/>
        <p:txBody>
          <a:bodyPr/>
          <a:lstStyle>
            <a:lvl1pPr eaLnBrk="1" hangingPunct="1">
              <a:defRPr>
                <a:ea typeface="Arial" charset="0"/>
                <a:cs typeface="Arial" charset="0"/>
              </a:defRPr>
            </a:lvl1pPr>
          </a:lstStyle>
          <a:p>
            <a:pPr>
              <a:defRPr/>
            </a:pPr>
            <a:fld id="{02F2A955-B7F3-433F-9925-08065EEC355C}" type="slidenum">
              <a:rPr lang="en-GB" altLang="en-US"/>
              <a:pPr>
                <a:defRPr/>
              </a:pPr>
              <a:t>‹#›</a:t>
            </a:fld>
            <a:endParaRPr lang="en-GB" altLang="en-US"/>
          </a:p>
        </p:txBody>
      </p:sp>
    </p:spTree>
    <p:extLst>
      <p:ext uri="{BB962C8B-B14F-4D97-AF65-F5344CB8AC3E}">
        <p14:creationId xmlns:p14="http://schemas.microsoft.com/office/powerpoint/2010/main" val="14907280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Bridge">
    <p:spTree>
      <p:nvGrpSpPr>
        <p:cNvPr id="1" name=""/>
        <p:cNvGrpSpPr/>
        <p:nvPr/>
      </p:nvGrpSpPr>
      <p:grpSpPr>
        <a:xfrm>
          <a:off x="0" y="0"/>
          <a:ext cx="0" cy="0"/>
          <a:chOff x="0" y="0"/>
          <a:chExt cx="0" cy="0"/>
        </a:xfrm>
      </p:grpSpPr>
      <p:pic>
        <p:nvPicPr>
          <p:cNvPr id="5" name="Grafik 80"/>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1" b="34762"/>
          <a:stretch/>
        </p:blipFill>
        <p:spPr>
          <a:xfrm>
            <a:off x="0" y="5015928"/>
            <a:ext cx="10107334" cy="1989989"/>
          </a:xfrm>
          <a:prstGeom prst="rect">
            <a:avLst/>
          </a:prstGeom>
        </p:spPr>
      </p:pic>
      <p:sp>
        <p:nvSpPr>
          <p:cNvPr id="6" name="Rectangle 5"/>
          <p:cNvSpPr>
            <a:spLocks noChangeArrowheads="1"/>
          </p:cNvSpPr>
          <p:nvPr userDrawn="1"/>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lnSpc>
                <a:spcPts val="1200"/>
              </a:lnSpc>
              <a:spcBef>
                <a:spcPct val="0"/>
              </a:spcBef>
              <a:spcAft>
                <a:spcPct val="0"/>
              </a:spcAft>
              <a:defRPr/>
            </a:pPr>
            <a:r>
              <a:rPr lang="en-GB" altLang="en-US" sz="900" smtClean="0">
                <a:solidFill>
                  <a:srgbClr val="004B95"/>
                </a:solidFill>
              </a:rPr>
              <a:t>www.ecb.europa.eu</a:t>
            </a: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7"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9" name="Slide Number Placeholder 4"/>
          <p:cNvSpPr>
            <a:spLocks noGrp="1"/>
          </p:cNvSpPr>
          <p:nvPr>
            <p:ph type="sldNum" sz="quarter" idx="14"/>
          </p:nvPr>
        </p:nvSpPr>
        <p:spPr/>
        <p:txBody>
          <a:bodyPr/>
          <a:lstStyle>
            <a:lvl1pPr eaLnBrk="1" hangingPunct="1">
              <a:defRPr>
                <a:ea typeface="Arial" charset="0"/>
                <a:cs typeface="Arial" charset="0"/>
              </a:defRPr>
            </a:lvl1pPr>
          </a:lstStyle>
          <a:p>
            <a:pPr>
              <a:defRPr/>
            </a:pPr>
            <a:fld id="{2447498F-BF41-491C-AB57-593C67340229}" type="slidenum">
              <a:rPr lang="en-GB" altLang="en-US"/>
              <a:pPr>
                <a:defRPr/>
              </a:pPr>
              <a:t>‹#›</a:t>
            </a:fld>
            <a:endParaRPr lang="en-GB" altLang="en-US"/>
          </a:p>
        </p:txBody>
      </p:sp>
    </p:spTree>
    <p:extLst>
      <p:ext uri="{BB962C8B-B14F-4D97-AF65-F5344CB8AC3E}">
        <p14:creationId xmlns:p14="http://schemas.microsoft.com/office/powerpoint/2010/main" val="1704039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673100"/>
            <a:ext cx="8607425" cy="647700"/>
          </a:xfrm>
        </p:spPr>
        <p:txBody>
          <a:bodyPr/>
          <a:lstStyle/>
          <a:p>
            <a:r>
              <a:rPr lang="en-US" noProof="0" smtClean="0"/>
              <a:t>Click to edit Master title style</a:t>
            </a:r>
            <a:endParaRPr lang="en-GB" noProof="0"/>
          </a:p>
        </p:txBody>
      </p:sp>
      <p:sp>
        <p:nvSpPr>
          <p:cNvPr id="3" name="Table Placeholder 2"/>
          <p:cNvSpPr>
            <a:spLocks noGrp="1"/>
          </p:cNvSpPr>
          <p:nvPr>
            <p:ph type="tbl" idx="1"/>
          </p:nvPr>
        </p:nvSpPr>
        <p:spPr>
          <a:xfrm>
            <a:off x="269875" y="1435100"/>
            <a:ext cx="8607425" cy="4483100"/>
          </a:xfrm>
        </p:spPr>
        <p:txBody>
          <a:bodyPr/>
          <a:lstStyle/>
          <a:p>
            <a:pPr lvl="0"/>
            <a:r>
              <a:rPr lang="en-US" noProof="0" smtClean="0"/>
              <a:t>Click icon to add table</a:t>
            </a:r>
            <a:endParaRPr lang="en-GB" noProof="0"/>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6" name="Slide Number Placeholder 4"/>
          <p:cNvSpPr>
            <a:spLocks noGrp="1"/>
          </p:cNvSpPr>
          <p:nvPr>
            <p:ph type="sldNum" sz="quarter" idx="14"/>
          </p:nvPr>
        </p:nvSpPr>
        <p:spPr>
          <a:xfrm>
            <a:off x="4357688" y="6488113"/>
            <a:ext cx="414337" cy="239712"/>
          </a:xfrm>
        </p:spPr>
        <p:txBody>
          <a:bodyPr/>
          <a:lstStyle>
            <a:lvl1pPr eaLnBrk="1" hangingPunct="1">
              <a:defRPr>
                <a:ea typeface="Arial" charset="0"/>
                <a:cs typeface="Arial" charset="0"/>
              </a:defRPr>
            </a:lvl1pPr>
          </a:lstStyle>
          <a:p>
            <a:pPr>
              <a:defRPr/>
            </a:pPr>
            <a:fld id="{CDBE15FC-7242-4C80-A16B-847B52F5F409}" type="slidenum">
              <a:rPr lang="en-GB" altLang="en-US"/>
              <a:pPr>
                <a:defRPr/>
              </a:pPr>
              <a:t>‹#›</a:t>
            </a:fld>
            <a:endParaRPr lang="en-GB" altLang="en-US"/>
          </a:p>
        </p:txBody>
      </p:sp>
    </p:spTree>
    <p:extLst>
      <p:ext uri="{BB962C8B-B14F-4D97-AF65-F5344CB8AC3E}">
        <p14:creationId xmlns:p14="http://schemas.microsoft.com/office/powerpoint/2010/main" val="3522372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4464050"/>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4464050"/>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4"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0" name="Footer Placeholder 4"/>
          <p:cNvSpPr>
            <a:spLocks noGrp="1"/>
          </p:cNvSpPr>
          <p:nvPr>
            <p:ph type="ftr" sz="quarter" idx="17"/>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12" name="Slide Number Placeholder 5"/>
          <p:cNvSpPr>
            <a:spLocks noGrp="1"/>
          </p:cNvSpPr>
          <p:nvPr>
            <p:ph type="sldNum" sz="quarter" idx="18"/>
          </p:nvPr>
        </p:nvSpPr>
        <p:spPr/>
        <p:txBody>
          <a:bodyPr/>
          <a:lstStyle>
            <a:lvl1pPr eaLnBrk="1" hangingPunct="1">
              <a:defRPr>
                <a:ea typeface="Arial" charset="0"/>
                <a:cs typeface="Arial" charset="0"/>
              </a:defRPr>
            </a:lvl1pPr>
          </a:lstStyle>
          <a:p>
            <a:pPr>
              <a:defRPr/>
            </a:pPr>
            <a:fld id="{AFC0C7A9-DA36-445D-B338-57001A9077AF}" type="slidenum">
              <a:rPr lang="en-GB" altLang="en-US"/>
              <a:pPr>
                <a:defRPr/>
              </a:pPr>
              <a:t>‹#›</a:t>
            </a:fld>
            <a:endParaRPr lang="en-GB" altLang="en-US"/>
          </a:p>
        </p:txBody>
      </p:sp>
    </p:spTree>
    <p:extLst>
      <p:ext uri="{BB962C8B-B14F-4D97-AF65-F5344CB8AC3E}">
        <p14:creationId xmlns:p14="http://schemas.microsoft.com/office/powerpoint/2010/main" val="182373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2087786"/>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2087786"/>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0" name="Chart Placeholder 7"/>
          <p:cNvSpPr>
            <a:spLocks noGrp="1"/>
          </p:cNvSpPr>
          <p:nvPr>
            <p:ph type="chart" sz="quarter" idx="16"/>
          </p:nvPr>
        </p:nvSpPr>
        <p:spPr>
          <a:xfrm>
            <a:off x="284540" y="3947051"/>
            <a:ext cx="4211992" cy="2087786"/>
          </a:xfrm>
        </p:spPr>
        <p:txBody>
          <a:bodyPr/>
          <a:lstStyle/>
          <a:p>
            <a:pPr lvl="0"/>
            <a:r>
              <a:rPr lang="en-US" noProof="0" smtClean="0"/>
              <a:t>Click icon to add chart</a:t>
            </a:r>
            <a:endParaRPr lang="en-GB" noProof="0"/>
          </a:p>
        </p:txBody>
      </p:sp>
      <p:sp>
        <p:nvSpPr>
          <p:cNvPr id="12" name="Chart Placeholder 7"/>
          <p:cNvSpPr>
            <a:spLocks noGrp="1"/>
          </p:cNvSpPr>
          <p:nvPr>
            <p:ph type="chart" sz="quarter" idx="17"/>
          </p:nvPr>
        </p:nvSpPr>
        <p:spPr>
          <a:xfrm>
            <a:off x="4666909" y="3933750"/>
            <a:ext cx="4211992" cy="2087786"/>
          </a:xfrm>
        </p:spPr>
        <p:txBody>
          <a:bodyPr/>
          <a:lstStyle/>
          <a:p>
            <a:pPr lvl="0"/>
            <a:r>
              <a:rPr lang="en-US" noProof="0" smtClean="0"/>
              <a:t>Click icon to add chart</a:t>
            </a:r>
            <a:endParaRPr lang="en-GB" noProof="0"/>
          </a:p>
        </p:txBody>
      </p:sp>
      <p:sp>
        <p:nvSpPr>
          <p:cNvPr id="14" name="Text Placeholder 10"/>
          <p:cNvSpPr>
            <a:spLocks noGrp="1"/>
          </p:cNvSpPr>
          <p:nvPr>
            <p:ph type="body" sz="quarter" idx="18"/>
          </p:nvPr>
        </p:nvSpPr>
        <p:spPr>
          <a:xfrm>
            <a:off x="460218"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5" name="Text Placeholder 10"/>
          <p:cNvSpPr>
            <a:spLocks noGrp="1"/>
          </p:cNvSpPr>
          <p:nvPr>
            <p:ph type="body" sz="quarter" idx="19"/>
          </p:nvPr>
        </p:nvSpPr>
        <p:spPr>
          <a:xfrm>
            <a:off x="4866451"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7" name="Text Placeholder 6"/>
          <p:cNvSpPr>
            <a:spLocks noGrp="1"/>
          </p:cNvSpPr>
          <p:nvPr>
            <p:ph type="body" sz="quarter" idx="20"/>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6" name="Footer Placeholder 4"/>
          <p:cNvSpPr>
            <a:spLocks noGrp="1"/>
          </p:cNvSpPr>
          <p:nvPr>
            <p:ph type="ftr" sz="quarter" idx="21"/>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18" name="Slide Number Placeholder 5"/>
          <p:cNvSpPr>
            <a:spLocks noGrp="1"/>
          </p:cNvSpPr>
          <p:nvPr>
            <p:ph type="sldNum" sz="quarter" idx="22"/>
          </p:nvPr>
        </p:nvSpPr>
        <p:spPr/>
        <p:txBody>
          <a:bodyPr/>
          <a:lstStyle>
            <a:lvl1pPr eaLnBrk="1" hangingPunct="1">
              <a:defRPr>
                <a:ea typeface="Arial" charset="0"/>
                <a:cs typeface="Arial" charset="0"/>
              </a:defRPr>
            </a:lvl1pPr>
          </a:lstStyle>
          <a:p>
            <a:pPr>
              <a:defRPr/>
            </a:pPr>
            <a:fld id="{11FA4C71-A468-4881-A632-C1A1935C26D4}" type="slidenum">
              <a:rPr lang="en-GB" altLang="en-US"/>
              <a:pPr>
                <a:defRPr/>
              </a:pPr>
              <a:t>‹#›</a:t>
            </a:fld>
            <a:endParaRPr lang="en-GB" altLang="en-US"/>
          </a:p>
        </p:txBody>
      </p:sp>
    </p:spTree>
    <p:extLst>
      <p:ext uri="{BB962C8B-B14F-4D97-AF65-F5344CB8AC3E}">
        <p14:creationId xmlns:p14="http://schemas.microsoft.com/office/powerpoint/2010/main" val="30979874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412875"/>
            <a:ext cx="4224337" cy="4486275"/>
          </a:xfrm>
        </p:spPr>
        <p:txBody>
          <a:bodyPr/>
          <a:lstStyle/>
          <a:p>
            <a:pPr lvl="0"/>
            <a:r>
              <a:rPr lang="en-US" noProof="0" smtClean="0"/>
              <a:t>Click icon to add picture</a:t>
            </a:r>
            <a:endParaRPr lang="en-GB" noProof="0"/>
          </a:p>
        </p:txBody>
      </p:sp>
      <p:sp>
        <p:nvSpPr>
          <p:cNvPr id="10" name="Text Placeholder 9"/>
          <p:cNvSpPr>
            <a:spLocks noGrp="1"/>
          </p:cNvSpPr>
          <p:nvPr>
            <p:ph type="body" sz="quarter" idx="13"/>
          </p:nvPr>
        </p:nvSpPr>
        <p:spPr>
          <a:xfrm>
            <a:off x="288751" y="1428576"/>
            <a:ext cx="4224338" cy="44608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Text Placeholder 6"/>
          <p:cNvSpPr>
            <a:spLocks noGrp="1"/>
          </p:cNvSpPr>
          <p:nvPr>
            <p:ph type="body" sz="quarter" idx="14"/>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5"/>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7" name="Slide Number Placeholder 5"/>
          <p:cNvSpPr>
            <a:spLocks noGrp="1"/>
          </p:cNvSpPr>
          <p:nvPr>
            <p:ph type="sldNum" sz="quarter" idx="16"/>
          </p:nvPr>
        </p:nvSpPr>
        <p:spPr/>
        <p:txBody>
          <a:bodyPr/>
          <a:lstStyle>
            <a:lvl1pPr eaLnBrk="1" hangingPunct="1">
              <a:defRPr>
                <a:ea typeface="Arial" charset="0"/>
                <a:cs typeface="Arial" charset="0"/>
              </a:defRPr>
            </a:lvl1pPr>
          </a:lstStyle>
          <a:p>
            <a:pPr>
              <a:defRPr/>
            </a:pPr>
            <a:fld id="{C7C77D57-BF00-4E69-A6F6-DE880A4CD230}" type="slidenum">
              <a:rPr lang="en-GB" altLang="en-US"/>
              <a:pPr>
                <a:defRPr/>
              </a:pPr>
              <a:t>‹#›</a:t>
            </a:fld>
            <a:endParaRPr lang="en-GB" altLang="en-US"/>
          </a:p>
        </p:txBody>
      </p:sp>
    </p:spTree>
    <p:extLst>
      <p:ext uri="{BB962C8B-B14F-4D97-AF65-F5344CB8AC3E}">
        <p14:creationId xmlns:p14="http://schemas.microsoft.com/office/powerpoint/2010/main" val="4469209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noProof="0" smtClean="0"/>
              <a:t>Click to edit Master text styles</a:t>
            </a:r>
          </a:p>
        </p:txBody>
      </p:sp>
      <p:sp>
        <p:nvSpPr>
          <p:cNvPr id="9" name="Picture Placeholder 8"/>
          <p:cNvSpPr>
            <a:spLocks noGrp="1"/>
          </p:cNvSpPr>
          <p:nvPr>
            <p:ph type="pic" sz="quarter" idx="13"/>
          </p:nvPr>
        </p:nvSpPr>
        <p:spPr>
          <a:xfrm>
            <a:off x="279400" y="1844674"/>
            <a:ext cx="8613775" cy="4073525"/>
          </a:xfrm>
        </p:spPr>
        <p:txBody>
          <a:bodyPr/>
          <a:lstStyle/>
          <a:p>
            <a:pPr lvl="0"/>
            <a:r>
              <a:rPr lang="en-US" noProof="0" smtClean="0"/>
              <a:t>Click icon to add picture</a:t>
            </a:r>
            <a:endParaRPr lang="en-GB" noProof="0"/>
          </a:p>
        </p:txBody>
      </p:sp>
      <p:sp>
        <p:nvSpPr>
          <p:cNvPr id="10" name="Text Placeholder 3"/>
          <p:cNvSpPr>
            <a:spLocks noGrp="1"/>
          </p:cNvSpPr>
          <p:nvPr>
            <p:ph type="body" sz="quarter" idx="15"/>
          </p:nvPr>
        </p:nvSpPr>
        <p:spPr>
          <a:xfrm>
            <a:off x="279400" y="1423989"/>
            <a:ext cx="8613775"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3"/>
          <p:cNvSpPr>
            <a:spLocks noGrp="1"/>
          </p:cNvSpPr>
          <p:nvPr>
            <p:ph type="ftr" sz="quarter" idx="17"/>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12" name="Slide Number Placeholder 4"/>
          <p:cNvSpPr>
            <a:spLocks noGrp="1"/>
          </p:cNvSpPr>
          <p:nvPr>
            <p:ph type="sldNum" sz="quarter" idx="18"/>
          </p:nvPr>
        </p:nvSpPr>
        <p:spPr>
          <a:xfrm>
            <a:off x="4357688" y="6488113"/>
            <a:ext cx="414337" cy="239712"/>
          </a:xfrm>
        </p:spPr>
        <p:txBody>
          <a:bodyPr/>
          <a:lstStyle>
            <a:lvl1pPr eaLnBrk="1" hangingPunct="1">
              <a:defRPr>
                <a:ea typeface="Arial" charset="0"/>
                <a:cs typeface="Arial" charset="0"/>
              </a:defRPr>
            </a:lvl1pPr>
          </a:lstStyle>
          <a:p>
            <a:pPr>
              <a:defRPr/>
            </a:pPr>
            <a:fld id="{3246D909-079B-4401-8F59-916A5340C353}" type="slidenum">
              <a:rPr lang="en-GB" altLang="en-US"/>
              <a:pPr>
                <a:defRPr/>
              </a:pPr>
              <a:t>‹#›</a:t>
            </a:fld>
            <a:endParaRPr lang="en-GB" altLang="en-US"/>
          </a:p>
        </p:txBody>
      </p:sp>
    </p:spTree>
    <p:extLst>
      <p:ext uri="{BB962C8B-B14F-4D97-AF65-F5344CB8AC3E}">
        <p14:creationId xmlns:p14="http://schemas.microsoft.com/office/powerpoint/2010/main" val="3047727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4054326"/>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4054326"/>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0" name="Text Placeholder 6"/>
          <p:cNvSpPr>
            <a:spLocks noGrp="1"/>
          </p:cNvSpPr>
          <p:nvPr>
            <p:ph type="body" sz="quarter" idx="17"/>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9" name="Footer Placeholder 4"/>
          <p:cNvSpPr>
            <a:spLocks noGrp="1"/>
          </p:cNvSpPr>
          <p:nvPr>
            <p:ph type="ftr" sz="quarter" idx="18"/>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12" name="Slide Number Placeholder 5"/>
          <p:cNvSpPr>
            <a:spLocks noGrp="1"/>
          </p:cNvSpPr>
          <p:nvPr>
            <p:ph type="sldNum" sz="quarter" idx="19"/>
          </p:nvPr>
        </p:nvSpPr>
        <p:spPr/>
        <p:txBody>
          <a:bodyPr/>
          <a:lstStyle>
            <a:lvl1pPr eaLnBrk="1" hangingPunct="1">
              <a:defRPr>
                <a:ea typeface="Arial" charset="0"/>
                <a:cs typeface="Arial" charset="0"/>
              </a:defRPr>
            </a:lvl1pPr>
          </a:lstStyle>
          <a:p>
            <a:pPr>
              <a:defRPr/>
            </a:pPr>
            <a:fld id="{A99DC7F9-F428-4502-B72E-82D3FD368D05}" type="slidenum">
              <a:rPr lang="en-GB" altLang="en-US"/>
              <a:pPr>
                <a:defRPr/>
              </a:pPr>
              <a:t>‹#›</a:t>
            </a:fld>
            <a:endParaRPr lang="en-GB" altLang="en-US"/>
          </a:p>
        </p:txBody>
      </p:sp>
    </p:spTree>
    <p:extLst>
      <p:ext uri="{BB962C8B-B14F-4D97-AF65-F5344CB8AC3E}">
        <p14:creationId xmlns:p14="http://schemas.microsoft.com/office/powerpoint/2010/main" val="10033290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1904950"/>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1904950"/>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9" name="Picture Placeholder 7"/>
          <p:cNvSpPr>
            <a:spLocks noGrp="1"/>
          </p:cNvSpPr>
          <p:nvPr>
            <p:ph type="pic" sz="quarter" idx="17"/>
          </p:nvPr>
        </p:nvSpPr>
        <p:spPr>
          <a:xfrm>
            <a:off x="4643438" y="4293096"/>
            <a:ext cx="4224337" cy="1904950"/>
          </a:xfrm>
        </p:spPr>
        <p:txBody>
          <a:bodyPr/>
          <a:lstStyle/>
          <a:p>
            <a:pPr lvl="0"/>
            <a:r>
              <a:rPr lang="en-US" noProof="0" smtClean="0"/>
              <a:t>Click icon to add picture</a:t>
            </a:r>
            <a:endParaRPr lang="en-GB" noProof="0"/>
          </a:p>
        </p:txBody>
      </p:sp>
      <p:sp>
        <p:nvSpPr>
          <p:cNvPr id="10" name="Picture Placeholder 7"/>
          <p:cNvSpPr>
            <a:spLocks noGrp="1"/>
          </p:cNvSpPr>
          <p:nvPr>
            <p:ph type="pic" sz="quarter" idx="18"/>
          </p:nvPr>
        </p:nvSpPr>
        <p:spPr>
          <a:xfrm>
            <a:off x="279400" y="4292997"/>
            <a:ext cx="4222800" cy="1904950"/>
          </a:xfrm>
        </p:spPr>
        <p:txBody>
          <a:bodyPr/>
          <a:lstStyle/>
          <a:p>
            <a:pPr lvl="0"/>
            <a:r>
              <a:rPr lang="en-US" noProof="0" smtClean="0"/>
              <a:t>Click icon to add picture</a:t>
            </a:r>
            <a:endParaRPr lang="en-GB" noProof="0"/>
          </a:p>
        </p:txBody>
      </p:sp>
      <p:sp>
        <p:nvSpPr>
          <p:cNvPr id="12" name="Text Placeholder 3"/>
          <p:cNvSpPr>
            <a:spLocks noGrp="1"/>
          </p:cNvSpPr>
          <p:nvPr>
            <p:ph type="body" sz="quarter" idx="19"/>
          </p:nvPr>
        </p:nvSpPr>
        <p:spPr>
          <a:xfrm>
            <a:off x="279400" y="3872261"/>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3" name="Text Placeholder 3"/>
          <p:cNvSpPr>
            <a:spLocks noGrp="1"/>
          </p:cNvSpPr>
          <p:nvPr>
            <p:ph type="body" sz="quarter" idx="20"/>
          </p:nvPr>
        </p:nvSpPr>
        <p:spPr>
          <a:xfrm>
            <a:off x="4643438" y="3867398"/>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5" name="Text Placeholder 6"/>
          <p:cNvSpPr>
            <a:spLocks noGrp="1"/>
          </p:cNvSpPr>
          <p:nvPr>
            <p:ph type="body" sz="quarter" idx="21"/>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4" name="Footer Placeholder 4"/>
          <p:cNvSpPr>
            <a:spLocks noGrp="1"/>
          </p:cNvSpPr>
          <p:nvPr>
            <p:ph type="ftr" sz="quarter" idx="22"/>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16" name="Slide Number Placeholder 5"/>
          <p:cNvSpPr>
            <a:spLocks noGrp="1"/>
          </p:cNvSpPr>
          <p:nvPr>
            <p:ph type="sldNum" sz="quarter" idx="23"/>
          </p:nvPr>
        </p:nvSpPr>
        <p:spPr/>
        <p:txBody>
          <a:bodyPr/>
          <a:lstStyle>
            <a:lvl1pPr eaLnBrk="1" hangingPunct="1">
              <a:defRPr>
                <a:ea typeface="Arial" charset="0"/>
                <a:cs typeface="Arial" charset="0"/>
              </a:defRPr>
            </a:lvl1pPr>
          </a:lstStyle>
          <a:p>
            <a:pPr>
              <a:defRPr/>
            </a:pPr>
            <a:fld id="{C69677BB-C4D5-4F85-BB31-B3EC654780D1}" type="slidenum">
              <a:rPr lang="en-GB" altLang="en-US"/>
              <a:pPr>
                <a:defRPr/>
              </a:pPr>
              <a:t>‹#›</a:t>
            </a:fld>
            <a:endParaRPr lang="en-GB" altLang="en-US"/>
          </a:p>
        </p:txBody>
      </p:sp>
    </p:spTree>
    <p:extLst>
      <p:ext uri="{BB962C8B-B14F-4D97-AF65-F5344CB8AC3E}">
        <p14:creationId xmlns:p14="http://schemas.microsoft.com/office/powerpoint/2010/main" val="41181906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73424" y="1425302"/>
            <a:ext cx="4154560"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73424" y="2065064"/>
            <a:ext cx="4154560" cy="385313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716017" y="1423988"/>
            <a:ext cx="4173984"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716017" y="2063750"/>
            <a:ext cx="4173984" cy="3854450"/>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7"/>
          <p:cNvSpPr>
            <a:spLocks noGrp="1"/>
          </p:cNvSpPr>
          <p:nvPr>
            <p:ph type="ftr" sz="quarter" idx="14"/>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9" name="Slide Number Placeholder 8"/>
          <p:cNvSpPr>
            <a:spLocks noGrp="1"/>
          </p:cNvSpPr>
          <p:nvPr>
            <p:ph type="sldNum" sz="quarter" idx="15"/>
          </p:nvPr>
        </p:nvSpPr>
        <p:spPr/>
        <p:txBody>
          <a:bodyPr/>
          <a:lstStyle>
            <a:lvl1pPr eaLnBrk="1" hangingPunct="1">
              <a:defRPr>
                <a:ea typeface="Arial" charset="0"/>
                <a:cs typeface="Arial" charset="0"/>
              </a:defRPr>
            </a:lvl1pPr>
          </a:lstStyle>
          <a:p>
            <a:pPr>
              <a:defRPr/>
            </a:pPr>
            <a:fld id="{26CD3C0F-4251-40D1-A9AF-D7C762BE8A0C}" type="slidenum">
              <a:rPr lang="en-GB" altLang="en-US"/>
              <a:pPr>
                <a:defRPr/>
              </a:pPr>
              <a:t>‹#›</a:t>
            </a:fld>
            <a:endParaRPr lang="en-GB" altLang="en-US"/>
          </a:p>
        </p:txBody>
      </p:sp>
    </p:spTree>
    <p:extLst>
      <p:ext uri="{BB962C8B-B14F-4D97-AF65-F5344CB8AC3E}">
        <p14:creationId xmlns:p14="http://schemas.microsoft.com/office/powerpoint/2010/main" val="35215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6_Default">
    <p:spTree>
      <p:nvGrpSpPr>
        <p:cNvPr id="1" name=""/>
        <p:cNvGrpSpPr/>
        <p:nvPr/>
      </p:nvGrpSpPr>
      <p:grpSpPr>
        <a:xfrm>
          <a:off x="0" y="0"/>
          <a:ext cx="0" cy="0"/>
          <a:chOff x="0" y="0"/>
          <a:chExt cx="0" cy="0"/>
        </a:xfrm>
      </p:grpSpPr>
      <p:sp>
        <p:nvSpPr>
          <p:cNvPr id="36" name="Shape 36"/>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37" name="Shape 37"/>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C6D1A064-B2E6-4F2B-B4F7-A13B551CD17F}" type="slidenum">
              <a:rPr lang="en-US" altLang="en-US"/>
              <a:pPr>
                <a:defRPr/>
              </a:pPr>
              <a:t>‹#›</a:t>
            </a:fld>
            <a:endParaRPr lang="en-US" altLang="en-US"/>
          </a:p>
        </p:txBody>
      </p:sp>
    </p:spTree>
    <p:extLst>
      <p:ext uri="{BB962C8B-B14F-4D97-AF65-F5344CB8AC3E}">
        <p14:creationId xmlns:p14="http://schemas.microsoft.com/office/powerpoint/2010/main" val="1814464092"/>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9875" y="660400"/>
            <a:ext cx="8594725" cy="628650"/>
          </a:xfrm>
        </p:spPr>
        <p:txBody>
          <a:bodyPr/>
          <a:lstStyle/>
          <a:p>
            <a:r>
              <a:rPr lang="en-US" noProof="0" smtClean="0"/>
              <a:t>Click to edit Master title style</a:t>
            </a:r>
            <a:endParaRPr lang="en-GB" noProof="0"/>
          </a:p>
        </p:txBody>
      </p:sp>
      <p:sp>
        <p:nvSpPr>
          <p:cNvPr id="3" name="Content Placeholder 2"/>
          <p:cNvSpPr>
            <a:spLocks noGrp="1"/>
          </p:cNvSpPr>
          <p:nvPr>
            <p:ph sz="quarter" idx="1"/>
          </p:nvPr>
        </p:nvSpPr>
        <p:spPr>
          <a:xfrm>
            <a:off x="269875" y="1428750"/>
            <a:ext cx="4221163"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quarter" idx="2"/>
          </p:nvPr>
        </p:nvSpPr>
        <p:spPr>
          <a:xfrm>
            <a:off x="4643438" y="1428750"/>
            <a:ext cx="4221162"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Content Placeholder 4"/>
          <p:cNvSpPr>
            <a:spLocks noGrp="1"/>
          </p:cNvSpPr>
          <p:nvPr>
            <p:ph sz="quarter" idx="3"/>
          </p:nvPr>
        </p:nvSpPr>
        <p:spPr>
          <a:xfrm>
            <a:off x="269875" y="3738563"/>
            <a:ext cx="4221163"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Content Placeholder 5"/>
          <p:cNvSpPr>
            <a:spLocks noGrp="1"/>
          </p:cNvSpPr>
          <p:nvPr>
            <p:ph sz="quarter" idx="4"/>
          </p:nvPr>
        </p:nvSpPr>
        <p:spPr>
          <a:xfrm>
            <a:off x="4643438" y="3738563"/>
            <a:ext cx="4221162"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6"/>
          <p:cNvSpPr>
            <a:spLocks noGrp="1"/>
          </p:cNvSpPr>
          <p:nvPr>
            <p:ph type="ftr" sz="quarter" idx="13"/>
          </p:nvPr>
        </p:nvSpPr>
        <p:spPr/>
        <p:txBody>
          <a:bodyPr/>
          <a:lstStyle>
            <a:lvl1pPr eaLnBrk="1" fontAlgn="auto" hangingPunct="1">
              <a:spcAft>
                <a:spcPts val="0"/>
              </a:spcAft>
              <a:defRPr>
                <a:ea typeface="+mn-ea"/>
              </a:defRPr>
            </a:lvl1pPr>
          </a:lstStyle>
          <a:p>
            <a:pPr>
              <a:defRPr/>
            </a:pPr>
            <a:r>
              <a:rPr lang="en-GB" smtClean="0"/>
              <a:t>CompNet approach to competitiveness</a:t>
            </a:r>
            <a:endParaRPr lang="en-GB"/>
          </a:p>
        </p:txBody>
      </p:sp>
      <p:sp>
        <p:nvSpPr>
          <p:cNvPr id="9" name="Slide Number Placeholder 7"/>
          <p:cNvSpPr>
            <a:spLocks noGrp="1"/>
          </p:cNvSpPr>
          <p:nvPr>
            <p:ph type="sldNum" sz="quarter" idx="14"/>
          </p:nvPr>
        </p:nvSpPr>
        <p:spPr>
          <a:xfrm>
            <a:off x="4357688" y="6488113"/>
            <a:ext cx="414337" cy="239712"/>
          </a:xfrm>
        </p:spPr>
        <p:txBody>
          <a:bodyPr/>
          <a:lstStyle>
            <a:lvl1pPr eaLnBrk="1" hangingPunct="1">
              <a:defRPr>
                <a:ea typeface="Arial" charset="0"/>
                <a:cs typeface="Arial" charset="0"/>
              </a:defRPr>
            </a:lvl1pPr>
          </a:lstStyle>
          <a:p>
            <a:pPr>
              <a:defRPr/>
            </a:pPr>
            <a:fld id="{7B19661E-DFF8-49DD-92D2-4AAD1C19D83D}" type="slidenum">
              <a:rPr lang="en-GB" altLang="en-US"/>
              <a:pPr>
                <a:defRPr/>
              </a:pPr>
              <a:t>‹#›</a:t>
            </a:fld>
            <a:endParaRPr lang="en-GB" altLang="en-US"/>
          </a:p>
        </p:txBody>
      </p:sp>
    </p:spTree>
    <p:extLst>
      <p:ext uri="{BB962C8B-B14F-4D97-AF65-F5344CB8AC3E}">
        <p14:creationId xmlns:p14="http://schemas.microsoft.com/office/powerpoint/2010/main" val="37522458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spTree>
      <p:nvGrpSpPr>
        <p:cNvPr id="1" name=""/>
        <p:cNvGrpSpPr/>
        <p:nvPr/>
      </p:nvGrpSpPr>
      <p:grpSpPr>
        <a:xfrm>
          <a:off x="0" y="0"/>
          <a:ext cx="0" cy="0"/>
          <a:chOff x="0" y="0"/>
          <a:chExt cx="0" cy="0"/>
        </a:xfrm>
      </p:grpSpPr>
      <p:pic>
        <p:nvPicPr>
          <p:cNvPr id="5" name="Picture 2"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ndero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6" name="Rectangle 4"/>
          <p:cNvSpPr>
            <a:spLocks noGrp="1" noChangeArrowheads="1"/>
          </p:cNvSpPr>
          <p:nvPr>
            <p:ph type="ctrTitle"/>
          </p:nvPr>
        </p:nvSpPr>
        <p:spPr>
          <a:xfrm>
            <a:off x="4541838" y="2181225"/>
            <a:ext cx="4176712" cy="2914650"/>
          </a:xfrm>
        </p:spPr>
        <p:txBody>
          <a:bodyPr/>
          <a:lstStyle>
            <a:lvl1pPr>
              <a:lnSpc>
                <a:spcPts val="3600"/>
              </a:lnSpc>
              <a:defRPr sz="3200" b="1" baseline="0">
                <a:solidFill>
                  <a:schemeClr val="tx2"/>
                </a:solidFill>
                <a:latin typeface="Arial" charset="0"/>
              </a:defRPr>
            </a:lvl1pPr>
          </a:lstStyle>
          <a:p>
            <a:pPr lvl="0"/>
            <a:r>
              <a:rPr lang="en-US" noProof="0" smtClean="0"/>
              <a:t>Click to edit Master title style</a:t>
            </a:r>
            <a:endParaRPr lang="en-GB" noProof="0" smtClean="0"/>
          </a:p>
        </p:txBody>
      </p:sp>
      <p:sp>
        <p:nvSpPr>
          <p:cNvPr id="1226758" name="Rectangle 6"/>
          <p:cNvSpPr>
            <a:spLocks noGrp="1" noChangeArrowheads="1"/>
          </p:cNvSpPr>
          <p:nvPr>
            <p:ph type="subTitle" idx="1"/>
          </p:nvPr>
        </p:nvSpPr>
        <p:spPr>
          <a:xfrm>
            <a:off x="4548188" y="5522913"/>
            <a:ext cx="4176712" cy="909637"/>
          </a:xfrm>
        </p:spPr>
        <p:txBody>
          <a:bodyPr anchor="b"/>
          <a:lstStyle>
            <a:lvl1pPr marL="0" indent="0">
              <a:lnSpc>
                <a:spcPts val="2400"/>
              </a:lnSpc>
              <a:buFontTx/>
              <a:buNone/>
              <a:defRPr sz="2000" baseline="0">
                <a:solidFill>
                  <a:schemeClr val="tx2"/>
                </a:solidFill>
              </a:defRPr>
            </a:lvl1pPr>
          </a:lstStyle>
          <a:p>
            <a:pPr lvl="0"/>
            <a:r>
              <a:rPr lang="en-US" noProof="0" smtClean="0"/>
              <a:t>Click to edit Master subtitle style</a:t>
            </a:r>
            <a:endParaRPr lang="en-GB" noProof="0" smtClean="0"/>
          </a:p>
        </p:txBody>
      </p:sp>
      <p:sp>
        <p:nvSpPr>
          <p:cNvPr id="3" name="Text Placeholder 2"/>
          <p:cNvSpPr>
            <a:spLocks noGrp="1"/>
          </p:cNvSpPr>
          <p:nvPr>
            <p:ph type="body" sz="quarter" idx="10"/>
          </p:nvPr>
        </p:nvSpPr>
        <p:spPr>
          <a:xfrm>
            <a:off x="250825" y="2181225"/>
            <a:ext cx="3816350" cy="3240087"/>
          </a:xfrm>
        </p:spPr>
        <p:txBody>
          <a:bodyPr/>
          <a:lstStyle>
            <a:lvl1pPr marL="0" indent="0">
              <a:buFontTx/>
              <a:buNone/>
              <a:defRPr lang="en-US" sz="1600" b="1" kern="1200" baseline="0" smtClean="0">
                <a:solidFill>
                  <a:schemeClr val="tx2"/>
                </a:solidFill>
                <a:latin typeface="+mn-lt"/>
                <a:ea typeface="+mn-ea"/>
                <a:cs typeface="+mn-cs"/>
              </a:defRPr>
            </a:lvl1pPr>
            <a:lvl2pPr marL="0" indent="0">
              <a:buFontTx/>
              <a:buNone/>
              <a:defRPr lang="en-US" sz="1600" b="0" kern="1200" baseline="0" dirty="0" smtClean="0">
                <a:solidFill>
                  <a:schemeClr val="tx2"/>
                </a:solidFill>
                <a:latin typeface="+mn-lt"/>
                <a:ea typeface="+mn-ea"/>
                <a:cs typeface="+mn-cs"/>
              </a:defRPr>
            </a:lvl2pPr>
            <a:lvl3pPr marL="598487" indent="0">
              <a:buFontTx/>
              <a:buNone/>
              <a:defRPr lang="en-US" sz="1600" b="0" kern="1200" baseline="0" dirty="0" smtClean="0">
                <a:solidFill>
                  <a:schemeClr val="tx2"/>
                </a:solidFill>
                <a:latin typeface="+mn-lt"/>
                <a:ea typeface="+mn-ea"/>
                <a:cs typeface="+mn-cs"/>
              </a:defRPr>
            </a:lvl3pPr>
            <a:lvl4pPr marL="915987" indent="0">
              <a:buFontTx/>
              <a:buNone/>
              <a:defRPr lang="en-US" sz="1600" b="0" kern="1200" baseline="0" dirty="0" smtClean="0">
                <a:solidFill>
                  <a:schemeClr val="tx2"/>
                </a:solidFill>
                <a:latin typeface="+mn-lt"/>
                <a:ea typeface="+mn-ea"/>
                <a:cs typeface="+mn-cs"/>
              </a:defRPr>
            </a:lvl4pPr>
            <a:lvl5pPr marL="1220787" indent="0">
              <a:buFontTx/>
              <a:buNone/>
              <a:defRPr lang="en-GB" sz="1600" b="0" kern="1200" baseline="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Rectangle 5"/>
          <p:cNvSpPr>
            <a:spLocks noGrp="1" noChangeArrowheads="1"/>
          </p:cNvSpPr>
          <p:nvPr>
            <p:ph type="dt" sz="quarter" idx="11"/>
          </p:nvPr>
        </p:nvSpPr>
        <p:spPr bwMode="auto">
          <a:xfrm>
            <a:off x="269875" y="6181725"/>
            <a:ext cx="3817938" cy="4191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eaLnBrk="0" hangingPunct="0">
              <a:defRPr sz="1600">
                <a:solidFill>
                  <a:srgbClr val="003399"/>
                </a:solidFill>
                <a:latin typeface="Arial" charset="0"/>
                <a:ea typeface="ヒラギノ角ゴ Pro W3" charset="-128"/>
                <a:cs typeface="ヒラギノ角ゴ Pro W3" charset="-128"/>
              </a:defRPr>
            </a:lvl1pPr>
          </a:lstStyle>
          <a:p>
            <a:pPr fontAlgn="base">
              <a:spcBef>
                <a:spcPct val="0"/>
              </a:spcBef>
              <a:spcAft>
                <a:spcPct val="0"/>
              </a:spcAft>
              <a:defRPr/>
            </a:pPr>
            <a:endParaRPr lang="en-GB" altLang="en-US"/>
          </a:p>
        </p:txBody>
      </p:sp>
    </p:spTree>
    <p:extLst>
      <p:ext uri="{BB962C8B-B14F-4D97-AF65-F5344CB8AC3E}">
        <p14:creationId xmlns:p14="http://schemas.microsoft.com/office/powerpoint/2010/main" val="38876771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7" name="Slide Number Placeholder 4"/>
          <p:cNvSpPr>
            <a:spLocks noGrp="1"/>
          </p:cNvSpPr>
          <p:nvPr>
            <p:ph type="sldNum" sz="quarter" idx="14"/>
          </p:nvPr>
        </p:nvSpPr>
        <p:spPr/>
        <p:txBody>
          <a:bodyPr/>
          <a:lstStyle>
            <a:lvl1pPr eaLnBrk="1" hangingPunct="1">
              <a:defRPr>
                <a:cs typeface="Arial" pitchFamily="34" charset="0"/>
              </a:defRPr>
            </a:lvl1pPr>
          </a:lstStyle>
          <a:p>
            <a:pPr>
              <a:defRPr/>
            </a:pPr>
            <a:fld id="{751226AC-850C-4999-B2DF-3D6D2242EED8}" type="slidenum">
              <a:rPr lang="en-GB" altLang="en-US"/>
              <a:pPr>
                <a:defRPr/>
              </a:pPr>
              <a:t>‹#›</a:t>
            </a:fld>
            <a:endParaRPr lang="en-GB" altLang="en-US"/>
          </a:p>
        </p:txBody>
      </p:sp>
    </p:spTree>
    <p:extLst>
      <p:ext uri="{BB962C8B-B14F-4D97-AF65-F5344CB8AC3E}">
        <p14:creationId xmlns:p14="http://schemas.microsoft.com/office/powerpoint/2010/main" val="4900276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Bridge">
    <p:spTree>
      <p:nvGrpSpPr>
        <p:cNvPr id="1" name=""/>
        <p:cNvGrpSpPr/>
        <p:nvPr/>
      </p:nvGrpSpPr>
      <p:grpSpPr>
        <a:xfrm>
          <a:off x="0" y="0"/>
          <a:ext cx="0" cy="0"/>
          <a:chOff x="0" y="0"/>
          <a:chExt cx="0" cy="0"/>
        </a:xfrm>
      </p:grpSpPr>
      <p:pic>
        <p:nvPicPr>
          <p:cNvPr id="5" name="Grafik 80"/>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t="-1" b="34762"/>
          <a:stretch/>
        </p:blipFill>
        <p:spPr>
          <a:xfrm>
            <a:off x="0" y="5015928"/>
            <a:ext cx="10107334" cy="1989989"/>
          </a:xfrm>
          <a:prstGeom prst="rect">
            <a:avLst/>
          </a:prstGeom>
        </p:spPr>
      </p:pic>
      <p:sp>
        <p:nvSpPr>
          <p:cNvPr id="6" name="Rectangle 5"/>
          <p:cNvSpPr>
            <a:spLocks noChangeArrowheads="1"/>
          </p:cNvSpPr>
          <p:nvPr userDrawn="1"/>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lnSpc>
                <a:spcPts val="1200"/>
              </a:lnSpc>
              <a:spcBef>
                <a:spcPct val="0"/>
              </a:spcBef>
              <a:spcAft>
                <a:spcPct val="0"/>
              </a:spcAft>
              <a:defRPr/>
            </a:pPr>
            <a:r>
              <a:rPr lang="en-GB" altLang="en-US" sz="900" smtClean="0">
                <a:solidFill>
                  <a:srgbClr val="004B95"/>
                </a:solidFill>
              </a:rPr>
              <a:t>www.ecb.europa.eu</a:t>
            </a: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7"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9" name="Slide Number Placeholder 4"/>
          <p:cNvSpPr>
            <a:spLocks noGrp="1"/>
          </p:cNvSpPr>
          <p:nvPr>
            <p:ph type="sldNum" sz="quarter" idx="14"/>
          </p:nvPr>
        </p:nvSpPr>
        <p:spPr/>
        <p:txBody>
          <a:bodyPr/>
          <a:lstStyle>
            <a:lvl1pPr eaLnBrk="1" hangingPunct="1">
              <a:defRPr>
                <a:cs typeface="Arial" pitchFamily="34" charset="0"/>
              </a:defRPr>
            </a:lvl1pPr>
          </a:lstStyle>
          <a:p>
            <a:pPr>
              <a:defRPr/>
            </a:pPr>
            <a:fld id="{99021895-15E5-41A9-9651-FE0860665FA2}" type="slidenum">
              <a:rPr lang="en-GB" altLang="en-US"/>
              <a:pPr>
                <a:defRPr/>
              </a:pPr>
              <a:t>‹#›</a:t>
            </a:fld>
            <a:endParaRPr lang="en-GB" altLang="en-US"/>
          </a:p>
        </p:txBody>
      </p:sp>
    </p:spTree>
    <p:extLst>
      <p:ext uri="{BB962C8B-B14F-4D97-AF65-F5344CB8AC3E}">
        <p14:creationId xmlns:p14="http://schemas.microsoft.com/office/powerpoint/2010/main" val="3979276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673100"/>
            <a:ext cx="8607425" cy="647700"/>
          </a:xfrm>
        </p:spPr>
        <p:txBody>
          <a:bodyPr/>
          <a:lstStyle/>
          <a:p>
            <a:r>
              <a:rPr lang="en-US" noProof="0" smtClean="0"/>
              <a:t>Click to edit Master title style</a:t>
            </a:r>
            <a:endParaRPr lang="en-GB" noProof="0"/>
          </a:p>
        </p:txBody>
      </p:sp>
      <p:sp>
        <p:nvSpPr>
          <p:cNvPr id="3" name="Table Placeholder 2"/>
          <p:cNvSpPr>
            <a:spLocks noGrp="1"/>
          </p:cNvSpPr>
          <p:nvPr>
            <p:ph type="tbl" idx="1"/>
          </p:nvPr>
        </p:nvSpPr>
        <p:spPr>
          <a:xfrm>
            <a:off x="269875" y="1435100"/>
            <a:ext cx="8607425" cy="4483100"/>
          </a:xfrm>
        </p:spPr>
        <p:txBody>
          <a:bodyPr/>
          <a:lstStyle/>
          <a:p>
            <a:pPr lvl="0"/>
            <a:r>
              <a:rPr lang="en-US" noProof="0" smtClean="0"/>
              <a:t>Click icon to add table</a:t>
            </a:r>
            <a:endParaRPr lang="en-GB" noProof="0"/>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6" name="Slide Number Placeholder 4"/>
          <p:cNvSpPr>
            <a:spLocks noGrp="1"/>
          </p:cNvSpPr>
          <p:nvPr>
            <p:ph type="sldNum" sz="quarter" idx="14"/>
          </p:nvPr>
        </p:nvSpPr>
        <p:spPr>
          <a:xfrm>
            <a:off x="4357688" y="6488113"/>
            <a:ext cx="414337" cy="239712"/>
          </a:xfrm>
        </p:spPr>
        <p:txBody>
          <a:bodyPr/>
          <a:lstStyle>
            <a:lvl1pPr eaLnBrk="1" hangingPunct="1">
              <a:defRPr>
                <a:cs typeface="Arial" pitchFamily="34" charset="0"/>
              </a:defRPr>
            </a:lvl1pPr>
          </a:lstStyle>
          <a:p>
            <a:pPr>
              <a:defRPr/>
            </a:pPr>
            <a:fld id="{17F40A98-615A-4C7B-8540-580F17E97704}" type="slidenum">
              <a:rPr lang="en-GB" altLang="en-US"/>
              <a:pPr>
                <a:defRPr/>
              </a:pPr>
              <a:t>‹#›</a:t>
            </a:fld>
            <a:endParaRPr lang="en-GB" altLang="en-US"/>
          </a:p>
        </p:txBody>
      </p:sp>
    </p:spTree>
    <p:extLst>
      <p:ext uri="{BB962C8B-B14F-4D97-AF65-F5344CB8AC3E}">
        <p14:creationId xmlns:p14="http://schemas.microsoft.com/office/powerpoint/2010/main" val="30078066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4464050"/>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4464050"/>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4"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0" name="Footer Placeholder 4"/>
          <p:cNvSpPr>
            <a:spLocks noGrp="1"/>
          </p:cNvSpPr>
          <p:nvPr>
            <p:ph type="ftr" sz="quarter" idx="17"/>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2" name="Slide Number Placeholder 5"/>
          <p:cNvSpPr>
            <a:spLocks noGrp="1"/>
          </p:cNvSpPr>
          <p:nvPr>
            <p:ph type="sldNum" sz="quarter" idx="18"/>
          </p:nvPr>
        </p:nvSpPr>
        <p:spPr/>
        <p:txBody>
          <a:bodyPr/>
          <a:lstStyle>
            <a:lvl1pPr eaLnBrk="1" hangingPunct="1">
              <a:defRPr>
                <a:cs typeface="Arial" pitchFamily="34" charset="0"/>
              </a:defRPr>
            </a:lvl1pPr>
          </a:lstStyle>
          <a:p>
            <a:pPr>
              <a:defRPr/>
            </a:pPr>
            <a:fld id="{C7106B39-8794-4273-8A3A-DE5D1F207E92}" type="slidenum">
              <a:rPr lang="en-GB" altLang="en-US"/>
              <a:pPr>
                <a:defRPr/>
              </a:pPr>
              <a:t>‹#›</a:t>
            </a:fld>
            <a:endParaRPr lang="en-GB" altLang="en-US"/>
          </a:p>
        </p:txBody>
      </p:sp>
    </p:spTree>
    <p:extLst>
      <p:ext uri="{BB962C8B-B14F-4D97-AF65-F5344CB8AC3E}">
        <p14:creationId xmlns:p14="http://schemas.microsoft.com/office/powerpoint/2010/main" val="38080134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2087786"/>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2087786"/>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0" name="Chart Placeholder 7"/>
          <p:cNvSpPr>
            <a:spLocks noGrp="1"/>
          </p:cNvSpPr>
          <p:nvPr>
            <p:ph type="chart" sz="quarter" idx="16"/>
          </p:nvPr>
        </p:nvSpPr>
        <p:spPr>
          <a:xfrm>
            <a:off x="284540" y="3947051"/>
            <a:ext cx="4211992" cy="2087786"/>
          </a:xfrm>
        </p:spPr>
        <p:txBody>
          <a:bodyPr/>
          <a:lstStyle/>
          <a:p>
            <a:pPr lvl="0"/>
            <a:r>
              <a:rPr lang="en-US" noProof="0" smtClean="0"/>
              <a:t>Click icon to add chart</a:t>
            </a:r>
            <a:endParaRPr lang="en-GB" noProof="0"/>
          </a:p>
        </p:txBody>
      </p:sp>
      <p:sp>
        <p:nvSpPr>
          <p:cNvPr id="12" name="Chart Placeholder 7"/>
          <p:cNvSpPr>
            <a:spLocks noGrp="1"/>
          </p:cNvSpPr>
          <p:nvPr>
            <p:ph type="chart" sz="quarter" idx="17"/>
          </p:nvPr>
        </p:nvSpPr>
        <p:spPr>
          <a:xfrm>
            <a:off x="4666909" y="3933750"/>
            <a:ext cx="4211992" cy="2087786"/>
          </a:xfrm>
        </p:spPr>
        <p:txBody>
          <a:bodyPr/>
          <a:lstStyle/>
          <a:p>
            <a:pPr lvl="0"/>
            <a:r>
              <a:rPr lang="en-US" noProof="0" smtClean="0"/>
              <a:t>Click icon to add chart</a:t>
            </a:r>
            <a:endParaRPr lang="en-GB" noProof="0"/>
          </a:p>
        </p:txBody>
      </p:sp>
      <p:sp>
        <p:nvSpPr>
          <p:cNvPr id="14" name="Text Placeholder 10"/>
          <p:cNvSpPr>
            <a:spLocks noGrp="1"/>
          </p:cNvSpPr>
          <p:nvPr>
            <p:ph type="body" sz="quarter" idx="18"/>
          </p:nvPr>
        </p:nvSpPr>
        <p:spPr>
          <a:xfrm>
            <a:off x="460218"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5" name="Text Placeholder 10"/>
          <p:cNvSpPr>
            <a:spLocks noGrp="1"/>
          </p:cNvSpPr>
          <p:nvPr>
            <p:ph type="body" sz="quarter" idx="19"/>
          </p:nvPr>
        </p:nvSpPr>
        <p:spPr>
          <a:xfrm>
            <a:off x="4866451"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7" name="Text Placeholder 6"/>
          <p:cNvSpPr>
            <a:spLocks noGrp="1"/>
          </p:cNvSpPr>
          <p:nvPr>
            <p:ph type="body" sz="quarter" idx="20"/>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6" name="Footer Placeholder 4"/>
          <p:cNvSpPr>
            <a:spLocks noGrp="1"/>
          </p:cNvSpPr>
          <p:nvPr>
            <p:ph type="ftr" sz="quarter" idx="21"/>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8" name="Slide Number Placeholder 5"/>
          <p:cNvSpPr>
            <a:spLocks noGrp="1"/>
          </p:cNvSpPr>
          <p:nvPr>
            <p:ph type="sldNum" sz="quarter" idx="22"/>
          </p:nvPr>
        </p:nvSpPr>
        <p:spPr/>
        <p:txBody>
          <a:bodyPr/>
          <a:lstStyle>
            <a:lvl1pPr eaLnBrk="1" hangingPunct="1">
              <a:defRPr>
                <a:cs typeface="Arial" pitchFamily="34" charset="0"/>
              </a:defRPr>
            </a:lvl1pPr>
          </a:lstStyle>
          <a:p>
            <a:pPr>
              <a:defRPr/>
            </a:pPr>
            <a:fld id="{563A2D90-263D-4EB0-898D-1AB49F9186D6}" type="slidenum">
              <a:rPr lang="en-GB" altLang="en-US"/>
              <a:pPr>
                <a:defRPr/>
              </a:pPr>
              <a:t>‹#›</a:t>
            </a:fld>
            <a:endParaRPr lang="en-GB" altLang="en-US"/>
          </a:p>
        </p:txBody>
      </p:sp>
    </p:spTree>
    <p:extLst>
      <p:ext uri="{BB962C8B-B14F-4D97-AF65-F5344CB8AC3E}">
        <p14:creationId xmlns:p14="http://schemas.microsoft.com/office/powerpoint/2010/main" val="30015308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412875"/>
            <a:ext cx="4224337" cy="4486275"/>
          </a:xfrm>
        </p:spPr>
        <p:txBody>
          <a:bodyPr/>
          <a:lstStyle/>
          <a:p>
            <a:pPr lvl="0"/>
            <a:r>
              <a:rPr lang="en-US" noProof="0" smtClean="0"/>
              <a:t>Click icon to add picture</a:t>
            </a:r>
            <a:endParaRPr lang="en-GB" noProof="0"/>
          </a:p>
        </p:txBody>
      </p:sp>
      <p:sp>
        <p:nvSpPr>
          <p:cNvPr id="10" name="Text Placeholder 9"/>
          <p:cNvSpPr>
            <a:spLocks noGrp="1"/>
          </p:cNvSpPr>
          <p:nvPr>
            <p:ph type="body" sz="quarter" idx="13"/>
          </p:nvPr>
        </p:nvSpPr>
        <p:spPr>
          <a:xfrm>
            <a:off x="288751" y="1428576"/>
            <a:ext cx="4224338" cy="44608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Text Placeholder 6"/>
          <p:cNvSpPr>
            <a:spLocks noGrp="1"/>
          </p:cNvSpPr>
          <p:nvPr>
            <p:ph type="body" sz="quarter" idx="14"/>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5"/>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7" name="Slide Number Placeholder 5"/>
          <p:cNvSpPr>
            <a:spLocks noGrp="1"/>
          </p:cNvSpPr>
          <p:nvPr>
            <p:ph type="sldNum" sz="quarter" idx="16"/>
          </p:nvPr>
        </p:nvSpPr>
        <p:spPr/>
        <p:txBody>
          <a:bodyPr/>
          <a:lstStyle>
            <a:lvl1pPr eaLnBrk="1" hangingPunct="1">
              <a:defRPr>
                <a:cs typeface="Arial" pitchFamily="34" charset="0"/>
              </a:defRPr>
            </a:lvl1pPr>
          </a:lstStyle>
          <a:p>
            <a:pPr>
              <a:defRPr/>
            </a:pPr>
            <a:fld id="{E930C599-B23A-49DB-B1E8-6F72706B7857}" type="slidenum">
              <a:rPr lang="en-GB" altLang="en-US"/>
              <a:pPr>
                <a:defRPr/>
              </a:pPr>
              <a:t>‹#›</a:t>
            </a:fld>
            <a:endParaRPr lang="en-GB" altLang="en-US"/>
          </a:p>
        </p:txBody>
      </p:sp>
    </p:spTree>
    <p:extLst>
      <p:ext uri="{BB962C8B-B14F-4D97-AF65-F5344CB8AC3E}">
        <p14:creationId xmlns:p14="http://schemas.microsoft.com/office/powerpoint/2010/main" val="14377923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noProof="0" smtClean="0"/>
              <a:t>Click to edit Master text styles</a:t>
            </a:r>
          </a:p>
        </p:txBody>
      </p:sp>
      <p:sp>
        <p:nvSpPr>
          <p:cNvPr id="9" name="Picture Placeholder 8"/>
          <p:cNvSpPr>
            <a:spLocks noGrp="1"/>
          </p:cNvSpPr>
          <p:nvPr>
            <p:ph type="pic" sz="quarter" idx="13"/>
          </p:nvPr>
        </p:nvSpPr>
        <p:spPr>
          <a:xfrm>
            <a:off x="279400" y="1844674"/>
            <a:ext cx="8613775" cy="4073525"/>
          </a:xfrm>
        </p:spPr>
        <p:txBody>
          <a:bodyPr/>
          <a:lstStyle/>
          <a:p>
            <a:pPr lvl="0"/>
            <a:r>
              <a:rPr lang="en-US" noProof="0" smtClean="0"/>
              <a:t>Click icon to add picture</a:t>
            </a:r>
            <a:endParaRPr lang="en-GB" noProof="0"/>
          </a:p>
        </p:txBody>
      </p:sp>
      <p:sp>
        <p:nvSpPr>
          <p:cNvPr id="10" name="Text Placeholder 3"/>
          <p:cNvSpPr>
            <a:spLocks noGrp="1"/>
          </p:cNvSpPr>
          <p:nvPr>
            <p:ph type="body" sz="quarter" idx="15"/>
          </p:nvPr>
        </p:nvSpPr>
        <p:spPr>
          <a:xfrm>
            <a:off x="279400" y="1423989"/>
            <a:ext cx="8613775"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3"/>
          <p:cNvSpPr>
            <a:spLocks noGrp="1"/>
          </p:cNvSpPr>
          <p:nvPr>
            <p:ph type="ftr" sz="quarter" idx="17"/>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2" name="Slide Number Placeholder 4"/>
          <p:cNvSpPr>
            <a:spLocks noGrp="1"/>
          </p:cNvSpPr>
          <p:nvPr>
            <p:ph type="sldNum" sz="quarter" idx="18"/>
          </p:nvPr>
        </p:nvSpPr>
        <p:spPr>
          <a:xfrm>
            <a:off x="4357688" y="6488113"/>
            <a:ext cx="414337" cy="239712"/>
          </a:xfrm>
        </p:spPr>
        <p:txBody>
          <a:bodyPr/>
          <a:lstStyle>
            <a:lvl1pPr eaLnBrk="1" hangingPunct="1">
              <a:defRPr>
                <a:cs typeface="Arial" pitchFamily="34" charset="0"/>
              </a:defRPr>
            </a:lvl1pPr>
          </a:lstStyle>
          <a:p>
            <a:pPr>
              <a:defRPr/>
            </a:pPr>
            <a:fld id="{B154A7F6-7DEB-429A-B406-A7954B706518}" type="slidenum">
              <a:rPr lang="en-GB" altLang="en-US"/>
              <a:pPr>
                <a:defRPr/>
              </a:pPr>
              <a:t>‹#›</a:t>
            </a:fld>
            <a:endParaRPr lang="en-GB" altLang="en-US"/>
          </a:p>
        </p:txBody>
      </p:sp>
    </p:spTree>
    <p:extLst>
      <p:ext uri="{BB962C8B-B14F-4D97-AF65-F5344CB8AC3E}">
        <p14:creationId xmlns:p14="http://schemas.microsoft.com/office/powerpoint/2010/main" val="3155139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4054326"/>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4054326"/>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0" name="Text Placeholder 6"/>
          <p:cNvSpPr>
            <a:spLocks noGrp="1"/>
          </p:cNvSpPr>
          <p:nvPr>
            <p:ph type="body" sz="quarter" idx="17"/>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9" name="Footer Placeholder 4"/>
          <p:cNvSpPr>
            <a:spLocks noGrp="1"/>
          </p:cNvSpPr>
          <p:nvPr>
            <p:ph type="ftr" sz="quarter" idx="18"/>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2" name="Slide Number Placeholder 5"/>
          <p:cNvSpPr>
            <a:spLocks noGrp="1"/>
          </p:cNvSpPr>
          <p:nvPr>
            <p:ph type="sldNum" sz="quarter" idx="19"/>
          </p:nvPr>
        </p:nvSpPr>
        <p:spPr/>
        <p:txBody>
          <a:bodyPr/>
          <a:lstStyle>
            <a:lvl1pPr eaLnBrk="1" hangingPunct="1">
              <a:defRPr>
                <a:cs typeface="Arial" pitchFamily="34" charset="0"/>
              </a:defRPr>
            </a:lvl1pPr>
          </a:lstStyle>
          <a:p>
            <a:pPr>
              <a:defRPr/>
            </a:pPr>
            <a:fld id="{87EF5802-40DE-4766-8C54-41B752C8D054}" type="slidenum">
              <a:rPr lang="en-GB" altLang="en-US"/>
              <a:pPr>
                <a:defRPr/>
              </a:pPr>
              <a:t>‹#›</a:t>
            </a:fld>
            <a:endParaRPr lang="en-GB" altLang="en-US"/>
          </a:p>
        </p:txBody>
      </p:sp>
    </p:spTree>
    <p:extLst>
      <p:ext uri="{BB962C8B-B14F-4D97-AF65-F5344CB8AC3E}">
        <p14:creationId xmlns:p14="http://schemas.microsoft.com/office/powerpoint/2010/main" val="3758666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7_Default">
    <p:spTree>
      <p:nvGrpSpPr>
        <p:cNvPr id="1" name=""/>
        <p:cNvGrpSpPr/>
        <p:nvPr/>
      </p:nvGrpSpPr>
      <p:grpSpPr>
        <a:xfrm>
          <a:off x="0" y="0"/>
          <a:ext cx="0" cy="0"/>
          <a:chOff x="0" y="0"/>
          <a:chExt cx="0" cy="0"/>
        </a:xfrm>
      </p:grpSpPr>
      <p:sp>
        <p:nvSpPr>
          <p:cNvPr id="40" name="Shape 40"/>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1" name="Shape 41"/>
          <p:cNvSpPr>
            <a:spLocks noGrp="1"/>
          </p:cNvSpPr>
          <p:nvPr>
            <p:ph type="title"/>
          </p:nvPr>
        </p:nvSpPr>
        <p:spPr>
          <a:prstGeom prst="rect">
            <a:avLst/>
          </a:prstGeom>
        </p:spPr>
        <p:txBody>
          <a:bodyPr/>
          <a:lstStyle/>
          <a:p>
            <a:pPr lvl="0"/>
            <a:r>
              <a:rPr/>
              <a:t>Title Text</a:t>
            </a:r>
          </a:p>
        </p:txBody>
      </p:sp>
      <p:sp>
        <p:nvSpPr>
          <p:cNvPr id="4" name="Shape 42"/>
          <p:cNvSpPr>
            <a:spLocks noGrp="1"/>
          </p:cNvSpPr>
          <p:nvPr>
            <p:ph type="sldNum" sz="quarter" idx="10"/>
          </p:nvPr>
        </p:nvSpPr>
        <p:spPr>
          <a:xfrm>
            <a:off x="4357688" y="6488113"/>
            <a:ext cx="414337" cy="127000"/>
          </a:xfrm>
        </p:spPr>
        <p:txBody>
          <a:bodyPr/>
          <a:lstStyle>
            <a:lvl1pPr>
              <a:defRPr/>
            </a:lvl1pPr>
          </a:lstStyle>
          <a:p>
            <a:pPr>
              <a:defRPr/>
            </a:pPr>
            <a:fld id="{DB43D90A-5000-4FCD-8D36-E57B61D8A183}" type="slidenum">
              <a:rPr lang="en-US" altLang="en-US"/>
              <a:pPr>
                <a:defRPr/>
              </a:pPr>
              <a:t>‹#›</a:t>
            </a:fld>
            <a:endParaRPr lang="en-US" altLang="en-US"/>
          </a:p>
        </p:txBody>
      </p:sp>
    </p:spTree>
    <p:extLst>
      <p:ext uri="{BB962C8B-B14F-4D97-AF65-F5344CB8AC3E}">
        <p14:creationId xmlns:p14="http://schemas.microsoft.com/office/powerpoint/2010/main" val="2168828377"/>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1904950"/>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1904950"/>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9" name="Picture Placeholder 7"/>
          <p:cNvSpPr>
            <a:spLocks noGrp="1"/>
          </p:cNvSpPr>
          <p:nvPr>
            <p:ph type="pic" sz="quarter" idx="17"/>
          </p:nvPr>
        </p:nvSpPr>
        <p:spPr>
          <a:xfrm>
            <a:off x="4643438" y="4293096"/>
            <a:ext cx="4224337" cy="1904950"/>
          </a:xfrm>
        </p:spPr>
        <p:txBody>
          <a:bodyPr/>
          <a:lstStyle/>
          <a:p>
            <a:pPr lvl="0"/>
            <a:r>
              <a:rPr lang="en-US" noProof="0" smtClean="0"/>
              <a:t>Click icon to add picture</a:t>
            </a:r>
            <a:endParaRPr lang="en-GB" noProof="0"/>
          </a:p>
        </p:txBody>
      </p:sp>
      <p:sp>
        <p:nvSpPr>
          <p:cNvPr id="10" name="Picture Placeholder 7"/>
          <p:cNvSpPr>
            <a:spLocks noGrp="1"/>
          </p:cNvSpPr>
          <p:nvPr>
            <p:ph type="pic" sz="quarter" idx="18"/>
          </p:nvPr>
        </p:nvSpPr>
        <p:spPr>
          <a:xfrm>
            <a:off x="279400" y="4292997"/>
            <a:ext cx="4222800" cy="1904950"/>
          </a:xfrm>
        </p:spPr>
        <p:txBody>
          <a:bodyPr/>
          <a:lstStyle/>
          <a:p>
            <a:pPr lvl="0"/>
            <a:r>
              <a:rPr lang="en-US" noProof="0" smtClean="0"/>
              <a:t>Click icon to add picture</a:t>
            </a:r>
            <a:endParaRPr lang="en-GB" noProof="0"/>
          </a:p>
        </p:txBody>
      </p:sp>
      <p:sp>
        <p:nvSpPr>
          <p:cNvPr id="12" name="Text Placeholder 3"/>
          <p:cNvSpPr>
            <a:spLocks noGrp="1"/>
          </p:cNvSpPr>
          <p:nvPr>
            <p:ph type="body" sz="quarter" idx="19"/>
          </p:nvPr>
        </p:nvSpPr>
        <p:spPr>
          <a:xfrm>
            <a:off x="279400" y="3872261"/>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3" name="Text Placeholder 3"/>
          <p:cNvSpPr>
            <a:spLocks noGrp="1"/>
          </p:cNvSpPr>
          <p:nvPr>
            <p:ph type="body" sz="quarter" idx="20"/>
          </p:nvPr>
        </p:nvSpPr>
        <p:spPr>
          <a:xfrm>
            <a:off x="4643438" y="3867398"/>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5" name="Text Placeholder 6"/>
          <p:cNvSpPr>
            <a:spLocks noGrp="1"/>
          </p:cNvSpPr>
          <p:nvPr>
            <p:ph type="body" sz="quarter" idx="21"/>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4" name="Footer Placeholder 4"/>
          <p:cNvSpPr>
            <a:spLocks noGrp="1"/>
          </p:cNvSpPr>
          <p:nvPr>
            <p:ph type="ftr" sz="quarter" idx="22"/>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6" name="Slide Number Placeholder 5"/>
          <p:cNvSpPr>
            <a:spLocks noGrp="1"/>
          </p:cNvSpPr>
          <p:nvPr>
            <p:ph type="sldNum" sz="quarter" idx="23"/>
          </p:nvPr>
        </p:nvSpPr>
        <p:spPr/>
        <p:txBody>
          <a:bodyPr/>
          <a:lstStyle>
            <a:lvl1pPr eaLnBrk="1" hangingPunct="1">
              <a:defRPr>
                <a:cs typeface="Arial" pitchFamily="34" charset="0"/>
              </a:defRPr>
            </a:lvl1pPr>
          </a:lstStyle>
          <a:p>
            <a:pPr>
              <a:defRPr/>
            </a:pPr>
            <a:fld id="{839F3B30-7458-4D2F-9969-64AF15952CC9}" type="slidenum">
              <a:rPr lang="en-GB" altLang="en-US"/>
              <a:pPr>
                <a:defRPr/>
              </a:pPr>
              <a:t>‹#›</a:t>
            </a:fld>
            <a:endParaRPr lang="en-GB" altLang="en-US"/>
          </a:p>
        </p:txBody>
      </p:sp>
    </p:spTree>
    <p:extLst>
      <p:ext uri="{BB962C8B-B14F-4D97-AF65-F5344CB8AC3E}">
        <p14:creationId xmlns:p14="http://schemas.microsoft.com/office/powerpoint/2010/main" val="38925394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73424" y="1425302"/>
            <a:ext cx="4154560"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73424" y="2065064"/>
            <a:ext cx="4154560" cy="385313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716017" y="1423988"/>
            <a:ext cx="4173984"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716017" y="2063750"/>
            <a:ext cx="4173984" cy="3854450"/>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7"/>
          <p:cNvSpPr>
            <a:spLocks noGrp="1"/>
          </p:cNvSpPr>
          <p:nvPr>
            <p:ph type="ftr" sz="quarter" idx="14"/>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9" name="Slide Number Placeholder 8"/>
          <p:cNvSpPr>
            <a:spLocks noGrp="1"/>
          </p:cNvSpPr>
          <p:nvPr>
            <p:ph type="sldNum" sz="quarter" idx="15"/>
          </p:nvPr>
        </p:nvSpPr>
        <p:spPr/>
        <p:txBody>
          <a:bodyPr/>
          <a:lstStyle>
            <a:lvl1pPr eaLnBrk="1" hangingPunct="1">
              <a:defRPr>
                <a:cs typeface="Arial" pitchFamily="34" charset="0"/>
              </a:defRPr>
            </a:lvl1pPr>
          </a:lstStyle>
          <a:p>
            <a:pPr>
              <a:defRPr/>
            </a:pPr>
            <a:fld id="{E0CC0702-5FD9-45EA-AB66-BB67F616BE5F}" type="slidenum">
              <a:rPr lang="en-GB" altLang="en-US"/>
              <a:pPr>
                <a:defRPr/>
              </a:pPr>
              <a:t>‹#›</a:t>
            </a:fld>
            <a:endParaRPr lang="en-GB" altLang="en-US"/>
          </a:p>
        </p:txBody>
      </p:sp>
    </p:spTree>
    <p:extLst>
      <p:ext uri="{BB962C8B-B14F-4D97-AF65-F5344CB8AC3E}">
        <p14:creationId xmlns:p14="http://schemas.microsoft.com/office/powerpoint/2010/main" val="25054188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9875" y="660400"/>
            <a:ext cx="8594725" cy="628650"/>
          </a:xfrm>
        </p:spPr>
        <p:txBody>
          <a:bodyPr/>
          <a:lstStyle/>
          <a:p>
            <a:r>
              <a:rPr lang="en-US" noProof="0" smtClean="0"/>
              <a:t>Click to edit Master title style</a:t>
            </a:r>
            <a:endParaRPr lang="en-GB" noProof="0"/>
          </a:p>
        </p:txBody>
      </p:sp>
      <p:sp>
        <p:nvSpPr>
          <p:cNvPr id="3" name="Content Placeholder 2"/>
          <p:cNvSpPr>
            <a:spLocks noGrp="1"/>
          </p:cNvSpPr>
          <p:nvPr>
            <p:ph sz="quarter" idx="1"/>
          </p:nvPr>
        </p:nvSpPr>
        <p:spPr>
          <a:xfrm>
            <a:off x="269875" y="1428750"/>
            <a:ext cx="4221163"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quarter" idx="2"/>
          </p:nvPr>
        </p:nvSpPr>
        <p:spPr>
          <a:xfrm>
            <a:off x="4643438" y="1428750"/>
            <a:ext cx="4221162"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Content Placeholder 4"/>
          <p:cNvSpPr>
            <a:spLocks noGrp="1"/>
          </p:cNvSpPr>
          <p:nvPr>
            <p:ph sz="quarter" idx="3"/>
          </p:nvPr>
        </p:nvSpPr>
        <p:spPr>
          <a:xfrm>
            <a:off x="269875" y="3738563"/>
            <a:ext cx="4221163"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Content Placeholder 5"/>
          <p:cNvSpPr>
            <a:spLocks noGrp="1"/>
          </p:cNvSpPr>
          <p:nvPr>
            <p:ph sz="quarter" idx="4"/>
          </p:nvPr>
        </p:nvSpPr>
        <p:spPr>
          <a:xfrm>
            <a:off x="4643438" y="3738563"/>
            <a:ext cx="4221162"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6"/>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9" name="Slide Number Placeholder 7"/>
          <p:cNvSpPr>
            <a:spLocks noGrp="1"/>
          </p:cNvSpPr>
          <p:nvPr>
            <p:ph type="sldNum" sz="quarter" idx="14"/>
          </p:nvPr>
        </p:nvSpPr>
        <p:spPr>
          <a:xfrm>
            <a:off x="4357688" y="6488113"/>
            <a:ext cx="414337" cy="239712"/>
          </a:xfrm>
        </p:spPr>
        <p:txBody>
          <a:bodyPr/>
          <a:lstStyle>
            <a:lvl1pPr eaLnBrk="1" hangingPunct="1">
              <a:defRPr>
                <a:cs typeface="Arial" pitchFamily="34" charset="0"/>
              </a:defRPr>
            </a:lvl1pPr>
          </a:lstStyle>
          <a:p>
            <a:pPr>
              <a:defRPr/>
            </a:pPr>
            <a:fld id="{248A93BA-1F4C-4720-ABCC-685BA831FC13}" type="slidenum">
              <a:rPr lang="en-GB" altLang="en-US"/>
              <a:pPr>
                <a:defRPr/>
              </a:pPr>
              <a:t>‹#›</a:t>
            </a:fld>
            <a:endParaRPr lang="en-GB" altLang="en-US"/>
          </a:p>
        </p:txBody>
      </p:sp>
    </p:spTree>
    <p:extLst>
      <p:ext uri="{BB962C8B-B14F-4D97-AF65-F5344CB8AC3E}">
        <p14:creationId xmlns:p14="http://schemas.microsoft.com/office/powerpoint/2010/main" val="77933384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spTree>
      <p:nvGrpSpPr>
        <p:cNvPr id="1" name=""/>
        <p:cNvGrpSpPr/>
        <p:nvPr/>
      </p:nvGrpSpPr>
      <p:grpSpPr>
        <a:xfrm>
          <a:off x="0" y="0"/>
          <a:ext cx="0" cy="0"/>
          <a:chOff x="0" y="0"/>
          <a:chExt cx="0" cy="0"/>
        </a:xfrm>
      </p:grpSpPr>
      <p:pic>
        <p:nvPicPr>
          <p:cNvPr id="5" name="Picture 2"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ndero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6" name="Rectangle 4"/>
          <p:cNvSpPr>
            <a:spLocks noGrp="1" noChangeArrowheads="1"/>
          </p:cNvSpPr>
          <p:nvPr>
            <p:ph type="ctrTitle"/>
          </p:nvPr>
        </p:nvSpPr>
        <p:spPr>
          <a:xfrm>
            <a:off x="4541838" y="2181225"/>
            <a:ext cx="4176712" cy="2914650"/>
          </a:xfrm>
        </p:spPr>
        <p:txBody>
          <a:bodyPr/>
          <a:lstStyle>
            <a:lvl1pPr>
              <a:lnSpc>
                <a:spcPts val="3600"/>
              </a:lnSpc>
              <a:defRPr sz="3200" b="1" baseline="0">
                <a:solidFill>
                  <a:schemeClr val="tx2"/>
                </a:solidFill>
                <a:latin typeface="Arial" charset="0"/>
              </a:defRPr>
            </a:lvl1pPr>
          </a:lstStyle>
          <a:p>
            <a:pPr lvl="0"/>
            <a:r>
              <a:rPr lang="en-US" noProof="0" smtClean="0"/>
              <a:t>Click to edit Master title style</a:t>
            </a:r>
            <a:endParaRPr lang="en-GB" noProof="0" smtClean="0"/>
          </a:p>
        </p:txBody>
      </p:sp>
      <p:sp>
        <p:nvSpPr>
          <p:cNvPr id="1226758" name="Rectangle 6"/>
          <p:cNvSpPr>
            <a:spLocks noGrp="1" noChangeArrowheads="1"/>
          </p:cNvSpPr>
          <p:nvPr>
            <p:ph type="subTitle" idx="1"/>
          </p:nvPr>
        </p:nvSpPr>
        <p:spPr>
          <a:xfrm>
            <a:off x="4548188" y="5522913"/>
            <a:ext cx="4176712" cy="909637"/>
          </a:xfrm>
        </p:spPr>
        <p:txBody>
          <a:bodyPr anchor="b"/>
          <a:lstStyle>
            <a:lvl1pPr marL="0" indent="0">
              <a:lnSpc>
                <a:spcPts val="2400"/>
              </a:lnSpc>
              <a:buFontTx/>
              <a:buNone/>
              <a:defRPr sz="2000" baseline="0">
                <a:solidFill>
                  <a:schemeClr val="tx2"/>
                </a:solidFill>
              </a:defRPr>
            </a:lvl1pPr>
          </a:lstStyle>
          <a:p>
            <a:pPr lvl="0"/>
            <a:r>
              <a:rPr lang="en-US" noProof="0" smtClean="0"/>
              <a:t>Click to edit Master subtitle style</a:t>
            </a:r>
            <a:endParaRPr lang="en-GB" noProof="0" smtClean="0"/>
          </a:p>
        </p:txBody>
      </p:sp>
      <p:sp>
        <p:nvSpPr>
          <p:cNvPr id="3" name="Text Placeholder 2"/>
          <p:cNvSpPr>
            <a:spLocks noGrp="1"/>
          </p:cNvSpPr>
          <p:nvPr>
            <p:ph type="body" sz="quarter" idx="10"/>
          </p:nvPr>
        </p:nvSpPr>
        <p:spPr>
          <a:xfrm>
            <a:off x="250825" y="2181225"/>
            <a:ext cx="3816350" cy="3240087"/>
          </a:xfrm>
        </p:spPr>
        <p:txBody>
          <a:bodyPr/>
          <a:lstStyle>
            <a:lvl1pPr marL="0" indent="0">
              <a:buFontTx/>
              <a:buNone/>
              <a:defRPr lang="en-US" sz="1600" b="1" kern="1200" baseline="0" smtClean="0">
                <a:solidFill>
                  <a:schemeClr val="tx2"/>
                </a:solidFill>
                <a:latin typeface="+mn-lt"/>
                <a:ea typeface="+mn-ea"/>
                <a:cs typeface="+mn-cs"/>
              </a:defRPr>
            </a:lvl1pPr>
            <a:lvl2pPr marL="0" indent="0">
              <a:buFontTx/>
              <a:buNone/>
              <a:defRPr lang="en-US" sz="1600" b="0" kern="1200" baseline="0" dirty="0" smtClean="0">
                <a:solidFill>
                  <a:schemeClr val="tx2"/>
                </a:solidFill>
                <a:latin typeface="+mn-lt"/>
                <a:ea typeface="+mn-ea"/>
                <a:cs typeface="+mn-cs"/>
              </a:defRPr>
            </a:lvl2pPr>
            <a:lvl3pPr marL="598487" indent="0">
              <a:buFontTx/>
              <a:buNone/>
              <a:defRPr lang="en-US" sz="1600" b="0" kern="1200" baseline="0" dirty="0" smtClean="0">
                <a:solidFill>
                  <a:schemeClr val="tx2"/>
                </a:solidFill>
                <a:latin typeface="+mn-lt"/>
                <a:ea typeface="+mn-ea"/>
                <a:cs typeface="+mn-cs"/>
              </a:defRPr>
            </a:lvl3pPr>
            <a:lvl4pPr marL="915987" indent="0">
              <a:buFontTx/>
              <a:buNone/>
              <a:defRPr lang="en-US" sz="1600" b="0" kern="1200" baseline="0" dirty="0" smtClean="0">
                <a:solidFill>
                  <a:schemeClr val="tx2"/>
                </a:solidFill>
                <a:latin typeface="+mn-lt"/>
                <a:ea typeface="+mn-ea"/>
                <a:cs typeface="+mn-cs"/>
              </a:defRPr>
            </a:lvl4pPr>
            <a:lvl5pPr marL="1220787" indent="0">
              <a:buFontTx/>
              <a:buNone/>
              <a:defRPr lang="en-GB" sz="1600" b="0" kern="1200" baseline="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Rectangle 5"/>
          <p:cNvSpPr>
            <a:spLocks noGrp="1" noChangeArrowheads="1"/>
          </p:cNvSpPr>
          <p:nvPr>
            <p:ph type="dt" sz="quarter" idx="11"/>
          </p:nvPr>
        </p:nvSpPr>
        <p:spPr bwMode="auto">
          <a:xfrm>
            <a:off x="269875" y="6181725"/>
            <a:ext cx="3817938" cy="4191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eaLnBrk="0" hangingPunct="0">
              <a:spcBef>
                <a:spcPct val="0"/>
              </a:spcBef>
              <a:defRPr sz="1600" baseline="0">
                <a:solidFill>
                  <a:schemeClr val="tx2"/>
                </a:solidFill>
                <a:latin typeface="+mn-lt"/>
                <a:ea typeface="ヒラギノ角ゴ Pro W3" pitchFamily="-64" charset="-128"/>
                <a:cs typeface="+mn-cs"/>
              </a:defRPr>
            </a:lvl1pPr>
          </a:lstStyle>
          <a:p>
            <a:pPr fontAlgn="base">
              <a:spcAft>
                <a:spcPct val="0"/>
              </a:spcAft>
              <a:defRPr/>
            </a:pPr>
            <a:endParaRPr lang="en-GB">
              <a:solidFill>
                <a:srgbClr val="003399"/>
              </a:solidFill>
            </a:endParaRPr>
          </a:p>
        </p:txBody>
      </p:sp>
    </p:spTree>
    <p:extLst>
      <p:ext uri="{BB962C8B-B14F-4D97-AF65-F5344CB8AC3E}">
        <p14:creationId xmlns:p14="http://schemas.microsoft.com/office/powerpoint/2010/main" val="25056596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Brid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lnSpc>
                <a:spcPts val="1200"/>
              </a:lnSpc>
              <a:spcBef>
                <a:spcPct val="0"/>
              </a:spcBef>
              <a:spcAft>
                <a:spcPct val="0"/>
              </a:spcAft>
              <a:defRPr/>
            </a:pPr>
            <a:r>
              <a:rPr lang="en-GB" altLang="en-US" sz="900" smtClean="0">
                <a:solidFill>
                  <a:srgbClr val="004B95"/>
                </a:solidFill>
              </a:rPr>
              <a:t>www.ecb.europa.eu</a:t>
            </a: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Slide Number Placeholder 4"/>
          <p:cNvSpPr>
            <a:spLocks noGrp="1"/>
          </p:cNvSpPr>
          <p:nvPr>
            <p:ph type="sldNum" sz="quarter" idx="13"/>
          </p:nvPr>
        </p:nvSpPr>
        <p:spPr/>
        <p:txBody>
          <a:bodyPr/>
          <a:lstStyle>
            <a:lvl1pPr eaLnBrk="1" fontAlgn="auto" hangingPunct="1">
              <a:spcAft>
                <a:spcPts val="0"/>
              </a:spcAft>
              <a:defRPr>
                <a:ea typeface="+mn-ea"/>
              </a:defRPr>
            </a:lvl1pPr>
          </a:lstStyle>
          <a:p>
            <a:pPr>
              <a:defRPr/>
            </a:pPr>
            <a:fld id="{3916FA13-19E2-4A93-B4C4-E96802A684AF}" type="slidenum">
              <a:rPr lang="en-GB"/>
              <a:pPr>
                <a:defRPr/>
              </a:pPr>
              <a:t>‹#›</a:t>
            </a:fld>
            <a:endParaRPr lang="en-GB"/>
          </a:p>
        </p:txBody>
      </p:sp>
    </p:spTree>
    <p:extLst>
      <p:ext uri="{BB962C8B-B14F-4D97-AF65-F5344CB8AC3E}">
        <p14:creationId xmlns:p14="http://schemas.microsoft.com/office/powerpoint/2010/main" val="12841424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673100"/>
            <a:ext cx="8607425" cy="647700"/>
          </a:xfrm>
        </p:spPr>
        <p:txBody>
          <a:bodyPr/>
          <a:lstStyle/>
          <a:p>
            <a:r>
              <a:rPr lang="en-US" noProof="0" smtClean="0"/>
              <a:t>Click to edit Master title style</a:t>
            </a:r>
            <a:endParaRPr lang="en-GB" noProof="0"/>
          </a:p>
        </p:txBody>
      </p:sp>
      <p:sp>
        <p:nvSpPr>
          <p:cNvPr id="3" name="Table Placeholder 2"/>
          <p:cNvSpPr>
            <a:spLocks noGrp="1"/>
          </p:cNvSpPr>
          <p:nvPr>
            <p:ph type="tbl" idx="1"/>
          </p:nvPr>
        </p:nvSpPr>
        <p:spPr>
          <a:xfrm>
            <a:off x="269875" y="1435100"/>
            <a:ext cx="8607425" cy="4483100"/>
          </a:xfrm>
        </p:spPr>
        <p:txBody>
          <a:bodyPr/>
          <a:lstStyle/>
          <a:p>
            <a:pPr lvl="0"/>
            <a:r>
              <a:rPr lang="en-US" noProof="0" smtClean="0"/>
              <a:t>Click icon to add table</a:t>
            </a:r>
            <a:endParaRPr lang="en-GB" noProof="0"/>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6" name="Slide Number Placeholder 4"/>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3E388B1E-CFC9-4B81-8EA8-B944B080666F}" type="slidenum">
              <a:rPr lang="en-GB"/>
              <a:pPr>
                <a:defRPr/>
              </a:pPr>
              <a:t>‹#›</a:t>
            </a:fld>
            <a:endParaRPr lang="en-GB"/>
          </a:p>
        </p:txBody>
      </p:sp>
    </p:spTree>
    <p:extLst>
      <p:ext uri="{BB962C8B-B14F-4D97-AF65-F5344CB8AC3E}">
        <p14:creationId xmlns:p14="http://schemas.microsoft.com/office/powerpoint/2010/main" val="1066770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4464050"/>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4464050"/>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4"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0" name="Footer Placeholder 4"/>
          <p:cNvSpPr>
            <a:spLocks noGrp="1"/>
          </p:cNvSpPr>
          <p:nvPr>
            <p:ph type="ftr" sz="quarter" idx="17"/>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2" name="Slide Number Placeholder 5"/>
          <p:cNvSpPr>
            <a:spLocks noGrp="1"/>
          </p:cNvSpPr>
          <p:nvPr>
            <p:ph type="sldNum" sz="quarter" idx="18"/>
          </p:nvPr>
        </p:nvSpPr>
        <p:spPr/>
        <p:txBody>
          <a:bodyPr/>
          <a:lstStyle>
            <a:lvl1pPr eaLnBrk="1" fontAlgn="auto" hangingPunct="1">
              <a:spcAft>
                <a:spcPts val="0"/>
              </a:spcAft>
              <a:defRPr>
                <a:ea typeface="+mn-ea"/>
              </a:defRPr>
            </a:lvl1pPr>
          </a:lstStyle>
          <a:p>
            <a:pPr>
              <a:defRPr/>
            </a:pPr>
            <a:fld id="{64C99CE4-9E11-4BF3-90D0-6AE0A19055C7}" type="slidenum">
              <a:rPr lang="en-GB"/>
              <a:pPr>
                <a:defRPr/>
              </a:pPr>
              <a:t>‹#›</a:t>
            </a:fld>
            <a:endParaRPr lang="en-GB"/>
          </a:p>
        </p:txBody>
      </p:sp>
    </p:spTree>
    <p:extLst>
      <p:ext uri="{BB962C8B-B14F-4D97-AF65-F5344CB8AC3E}">
        <p14:creationId xmlns:p14="http://schemas.microsoft.com/office/powerpoint/2010/main" val="30524986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2087786"/>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2087786"/>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0" name="Chart Placeholder 7"/>
          <p:cNvSpPr>
            <a:spLocks noGrp="1"/>
          </p:cNvSpPr>
          <p:nvPr>
            <p:ph type="chart" sz="quarter" idx="16"/>
          </p:nvPr>
        </p:nvSpPr>
        <p:spPr>
          <a:xfrm>
            <a:off x="284540" y="3947051"/>
            <a:ext cx="4211992" cy="2087786"/>
          </a:xfrm>
        </p:spPr>
        <p:txBody>
          <a:bodyPr/>
          <a:lstStyle/>
          <a:p>
            <a:pPr lvl="0"/>
            <a:r>
              <a:rPr lang="en-US" noProof="0" smtClean="0"/>
              <a:t>Click icon to add chart</a:t>
            </a:r>
            <a:endParaRPr lang="en-GB" noProof="0"/>
          </a:p>
        </p:txBody>
      </p:sp>
      <p:sp>
        <p:nvSpPr>
          <p:cNvPr id="12" name="Chart Placeholder 7"/>
          <p:cNvSpPr>
            <a:spLocks noGrp="1"/>
          </p:cNvSpPr>
          <p:nvPr>
            <p:ph type="chart" sz="quarter" idx="17"/>
          </p:nvPr>
        </p:nvSpPr>
        <p:spPr>
          <a:xfrm>
            <a:off x="4666909" y="3933750"/>
            <a:ext cx="4211992" cy="2087786"/>
          </a:xfrm>
        </p:spPr>
        <p:txBody>
          <a:bodyPr/>
          <a:lstStyle/>
          <a:p>
            <a:pPr lvl="0"/>
            <a:r>
              <a:rPr lang="en-US" noProof="0" smtClean="0"/>
              <a:t>Click icon to add chart</a:t>
            </a:r>
            <a:endParaRPr lang="en-GB" noProof="0"/>
          </a:p>
        </p:txBody>
      </p:sp>
      <p:sp>
        <p:nvSpPr>
          <p:cNvPr id="14" name="Text Placeholder 10"/>
          <p:cNvSpPr>
            <a:spLocks noGrp="1"/>
          </p:cNvSpPr>
          <p:nvPr>
            <p:ph type="body" sz="quarter" idx="18"/>
          </p:nvPr>
        </p:nvSpPr>
        <p:spPr>
          <a:xfrm>
            <a:off x="460218"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5" name="Text Placeholder 10"/>
          <p:cNvSpPr>
            <a:spLocks noGrp="1"/>
          </p:cNvSpPr>
          <p:nvPr>
            <p:ph type="body" sz="quarter" idx="19"/>
          </p:nvPr>
        </p:nvSpPr>
        <p:spPr>
          <a:xfrm>
            <a:off x="4866451"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7" name="Text Placeholder 6"/>
          <p:cNvSpPr>
            <a:spLocks noGrp="1"/>
          </p:cNvSpPr>
          <p:nvPr>
            <p:ph type="body" sz="quarter" idx="20"/>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6" name="Footer Placeholder 4"/>
          <p:cNvSpPr>
            <a:spLocks noGrp="1"/>
          </p:cNvSpPr>
          <p:nvPr>
            <p:ph type="ftr" sz="quarter" idx="21"/>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8" name="Slide Number Placeholder 5"/>
          <p:cNvSpPr>
            <a:spLocks noGrp="1"/>
          </p:cNvSpPr>
          <p:nvPr>
            <p:ph type="sldNum" sz="quarter" idx="22"/>
          </p:nvPr>
        </p:nvSpPr>
        <p:spPr/>
        <p:txBody>
          <a:bodyPr/>
          <a:lstStyle>
            <a:lvl1pPr eaLnBrk="1" fontAlgn="auto" hangingPunct="1">
              <a:spcAft>
                <a:spcPts val="0"/>
              </a:spcAft>
              <a:defRPr>
                <a:ea typeface="+mn-ea"/>
              </a:defRPr>
            </a:lvl1pPr>
          </a:lstStyle>
          <a:p>
            <a:pPr>
              <a:defRPr/>
            </a:pPr>
            <a:fld id="{1D665E8D-6B79-4BDA-BA0E-28500D4C6670}" type="slidenum">
              <a:rPr lang="en-GB"/>
              <a:pPr>
                <a:defRPr/>
              </a:pPr>
              <a:t>‹#›</a:t>
            </a:fld>
            <a:endParaRPr lang="en-GB"/>
          </a:p>
        </p:txBody>
      </p:sp>
    </p:spTree>
    <p:extLst>
      <p:ext uri="{BB962C8B-B14F-4D97-AF65-F5344CB8AC3E}">
        <p14:creationId xmlns:p14="http://schemas.microsoft.com/office/powerpoint/2010/main" val="24413215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412875"/>
            <a:ext cx="4224337" cy="4486275"/>
          </a:xfrm>
        </p:spPr>
        <p:txBody>
          <a:bodyPr/>
          <a:lstStyle/>
          <a:p>
            <a:pPr lvl="0"/>
            <a:r>
              <a:rPr lang="en-US" noProof="0" smtClean="0"/>
              <a:t>Click icon to add picture</a:t>
            </a:r>
            <a:endParaRPr lang="en-GB" noProof="0"/>
          </a:p>
        </p:txBody>
      </p:sp>
      <p:sp>
        <p:nvSpPr>
          <p:cNvPr id="10" name="Text Placeholder 9"/>
          <p:cNvSpPr>
            <a:spLocks noGrp="1"/>
          </p:cNvSpPr>
          <p:nvPr>
            <p:ph type="body" sz="quarter" idx="13"/>
          </p:nvPr>
        </p:nvSpPr>
        <p:spPr>
          <a:xfrm>
            <a:off x="288751" y="1428576"/>
            <a:ext cx="4224338" cy="44608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Text Placeholder 6"/>
          <p:cNvSpPr>
            <a:spLocks noGrp="1"/>
          </p:cNvSpPr>
          <p:nvPr>
            <p:ph type="body" sz="quarter" idx="14"/>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5"/>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7" name="Slide Number Placeholder 5"/>
          <p:cNvSpPr>
            <a:spLocks noGrp="1"/>
          </p:cNvSpPr>
          <p:nvPr>
            <p:ph type="sldNum" sz="quarter" idx="16"/>
          </p:nvPr>
        </p:nvSpPr>
        <p:spPr/>
        <p:txBody>
          <a:bodyPr/>
          <a:lstStyle>
            <a:lvl1pPr eaLnBrk="1" fontAlgn="auto" hangingPunct="1">
              <a:spcAft>
                <a:spcPts val="0"/>
              </a:spcAft>
              <a:defRPr>
                <a:ea typeface="+mn-ea"/>
              </a:defRPr>
            </a:lvl1pPr>
          </a:lstStyle>
          <a:p>
            <a:pPr>
              <a:defRPr/>
            </a:pPr>
            <a:fld id="{C1070A31-210B-4401-8AEA-A2BD3F2FF6DD}" type="slidenum">
              <a:rPr lang="en-GB"/>
              <a:pPr>
                <a:defRPr/>
              </a:pPr>
              <a:t>‹#›</a:t>
            </a:fld>
            <a:endParaRPr lang="en-GB"/>
          </a:p>
        </p:txBody>
      </p:sp>
    </p:spTree>
    <p:extLst>
      <p:ext uri="{BB962C8B-B14F-4D97-AF65-F5344CB8AC3E}">
        <p14:creationId xmlns:p14="http://schemas.microsoft.com/office/powerpoint/2010/main" val="13207613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noProof="0" smtClean="0"/>
              <a:t>Click to edit Master text styles</a:t>
            </a:r>
          </a:p>
        </p:txBody>
      </p:sp>
      <p:sp>
        <p:nvSpPr>
          <p:cNvPr id="9" name="Picture Placeholder 8"/>
          <p:cNvSpPr>
            <a:spLocks noGrp="1"/>
          </p:cNvSpPr>
          <p:nvPr>
            <p:ph type="pic" sz="quarter" idx="13"/>
          </p:nvPr>
        </p:nvSpPr>
        <p:spPr>
          <a:xfrm>
            <a:off x="279400" y="1844674"/>
            <a:ext cx="8613775" cy="4073525"/>
          </a:xfrm>
        </p:spPr>
        <p:txBody>
          <a:bodyPr/>
          <a:lstStyle/>
          <a:p>
            <a:pPr lvl="0"/>
            <a:r>
              <a:rPr lang="en-US" noProof="0" smtClean="0"/>
              <a:t>Click icon to add picture</a:t>
            </a:r>
            <a:endParaRPr lang="en-GB" noProof="0"/>
          </a:p>
        </p:txBody>
      </p:sp>
      <p:sp>
        <p:nvSpPr>
          <p:cNvPr id="10" name="Text Placeholder 3"/>
          <p:cNvSpPr>
            <a:spLocks noGrp="1"/>
          </p:cNvSpPr>
          <p:nvPr>
            <p:ph type="body" sz="quarter" idx="15"/>
          </p:nvPr>
        </p:nvSpPr>
        <p:spPr>
          <a:xfrm>
            <a:off x="279400" y="1423989"/>
            <a:ext cx="8613775"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3"/>
          <p:cNvSpPr>
            <a:spLocks noGrp="1"/>
          </p:cNvSpPr>
          <p:nvPr>
            <p:ph type="ftr" sz="quarter" idx="17"/>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2" name="Slide Number Placeholder 4"/>
          <p:cNvSpPr>
            <a:spLocks noGrp="1"/>
          </p:cNvSpPr>
          <p:nvPr>
            <p:ph type="sldNum" sz="quarter" idx="18"/>
          </p:nvPr>
        </p:nvSpPr>
        <p:spPr>
          <a:xfrm>
            <a:off x="4357688" y="6488113"/>
            <a:ext cx="414337" cy="239712"/>
          </a:xfrm>
        </p:spPr>
        <p:txBody>
          <a:bodyPr/>
          <a:lstStyle>
            <a:lvl1pPr eaLnBrk="1" fontAlgn="auto" hangingPunct="1">
              <a:spcAft>
                <a:spcPts val="0"/>
              </a:spcAft>
              <a:defRPr>
                <a:ea typeface="+mn-ea"/>
              </a:defRPr>
            </a:lvl1pPr>
          </a:lstStyle>
          <a:p>
            <a:pPr>
              <a:defRPr/>
            </a:pPr>
            <a:fld id="{1F0461A3-333D-4053-83CB-A27B7DDB7386}" type="slidenum">
              <a:rPr lang="en-GB"/>
              <a:pPr>
                <a:defRPr/>
              </a:pPr>
              <a:t>‹#›</a:t>
            </a:fld>
            <a:endParaRPr lang="en-GB"/>
          </a:p>
        </p:txBody>
      </p:sp>
    </p:spTree>
    <p:extLst>
      <p:ext uri="{BB962C8B-B14F-4D97-AF65-F5344CB8AC3E}">
        <p14:creationId xmlns:p14="http://schemas.microsoft.com/office/powerpoint/2010/main" val="83426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8_Default">
    <p:spTree>
      <p:nvGrpSpPr>
        <p:cNvPr id="1" name=""/>
        <p:cNvGrpSpPr/>
        <p:nvPr/>
      </p:nvGrpSpPr>
      <p:grpSpPr>
        <a:xfrm>
          <a:off x="0" y="0"/>
          <a:ext cx="0" cy="0"/>
          <a:chOff x="0" y="0"/>
          <a:chExt cx="0" cy="0"/>
        </a:xfrm>
      </p:grpSpPr>
      <p:sp>
        <p:nvSpPr>
          <p:cNvPr id="44" name="Shape 44"/>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5" name="Shape 45"/>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6711E92F-1A33-4B03-9BFA-CEB9DA591503}" type="slidenum">
              <a:rPr lang="en-US" altLang="en-US"/>
              <a:pPr>
                <a:defRPr/>
              </a:pPr>
              <a:t>‹#›</a:t>
            </a:fld>
            <a:endParaRPr lang="en-US" altLang="en-US"/>
          </a:p>
        </p:txBody>
      </p:sp>
    </p:spTree>
    <p:extLst>
      <p:ext uri="{BB962C8B-B14F-4D97-AF65-F5344CB8AC3E}">
        <p14:creationId xmlns:p14="http://schemas.microsoft.com/office/powerpoint/2010/main" val="3906370431"/>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4054326"/>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4054326"/>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0" name="Text Placeholder 6"/>
          <p:cNvSpPr>
            <a:spLocks noGrp="1"/>
          </p:cNvSpPr>
          <p:nvPr>
            <p:ph type="body" sz="quarter" idx="17"/>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9" name="Footer Placeholder 4"/>
          <p:cNvSpPr>
            <a:spLocks noGrp="1"/>
          </p:cNvSpPr>
          <p:nvPr>
            <p:ph type="ftr" sz="quarter" idx="18"/>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2" name="Slide Number Placeholder 5"/>
          <p:cNvSpPr>
            <a:spLocks noGrp="1"/>
          </p:cNvSpPr>
          <p:nvPr>
            <p:ph type="sldNum" sz="quarter" idx="19"/>
          </p:nvPr>
        </p:nvSpPr>
        <p:spPr/>
        <p:txBody>
          <a:bodyPr/>
          <a:lstStyle>
            <a:lvl1pPr eaLnBrk="1" fontAlgn="auto" hangingPunct="1">
              <a:spcAft>
                <a:spcPts val="0"/>
              </a:spcAft>
              <a:defRPr>
                <a:ea typeface="+mn-ea"/>
              </a:defRPr>
            </a:lvl1pPr>
          </a:lstStyle>
          <a:p>
            <a:pPr>
              <a:defRPr/>
            </a:pPr>
            <a:fld id="{27AE1583-4CC8-491C-BBD3-BD8AF73FCC1A}" type="slidenum">
              <a:rPr lang="en-GB"/>
              <a:pPr>
                <a:defRPr/>
              </a:pPr>
              <a:t>‹#›</a:t>
            </a:fld>
            <a:endParaRPr lang="en-GB"/>
          </a:p>
        </p:txBody>
      </p:sp>
    </p:spTree>
    <p:extLst>
      <p:ext uri="{BB962C8B-B14F-4D97-AF65-F5344CB8AC3E}">
        <p14:creationId xmlns:p14="http://schemas.microsoft.com/office/powerpoint/2010/main" val="38475852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1904950"/>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1904950"/>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9" name="Picture Placeholder 7"/>
          <p:cNvSpPr>
            <a:spLocks noGrp="1"/>
          </p:cNvSpPr>
          <p:nvPr>
            <p:ph type="pic" sz="quarter" idx="17"/>
          </p:nvPr>
        </p:nvSpPr>
        <p:spPr>
          <a:xfrm>
            <a:off x="4643438" y="4293096"/>
            <a:ext cx="4224337" cy="1904950"/>
          </a:xfrm>
        </p:spPr>
        <p:txBody>
          <a:bodyPr/>
          <a:lstStyle/>
          <a:p>
            <a:pPr lvl="0"/>
            <a:r>
              <a:rPr lang="en-US" noProof="0" smtClean="0"/>
              <a:t>Click icon to add picture</a:t>
            </a:r>
            <a:endParaRPr lang="en-GB" noProof="0"/>
          </a:p>
        </p:txBody>
      </p:sp>
      <p:sp>
        <p:nvSpPr>
          <p:cNvPr id="10" name="Picture Placeholder 7"/>
          <p:cNvSpPr>
            <a:spLocks noGrp="1"/>
          </p:cNvSpPr>
          <p:nvPr>
            <p:ph type="pic" sz="quarter" idx="18"/>
          </p:nvPr>
        </p:nvSpPr>
        <p:spPr>
          <a:xfrm>
            <a:off x="279400" y="4292997"/>
            <a:ext cx="4222800" cy="1904950"/>
          </a:xfrm>
        </p:spPr>
        <p:txBody>
          <a:bodyPr/>
          <a:lstStyle/>
          <a:p>
            <a:pPr lvl="0"/>
            <a:r>
              <a:rPr lang="en-US" noProof="0" smtClean="0"/>
              <a:t>Click icon to add picture</a:t>
            </a:r>
            <a:endParaRPr lang="en-GB" noProof="0"/>
          </a:p>
        </p:txBody>
      </p:sp>
      <p:sp>
        <p:nvSpPr>
          <p:cNvPr id="12" name="Text Placeholder 3"/>
          <p:cNvSpPr>
            <a:spLocks noGrp="1"/>
          </p:cNvSpPr>
          <p:nvPr>
            <p:ph type="body" sz="quarter" idx="19"/>
          </p:nvPr>
        </p:nvSpPr>
        <p:spPr>
          <a:xfrm>
            <a:off x="279400" y="3872261"/>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3" name="Text Placeholder 3"/>
          <p:cNvSpPr>
            <a:spLocks noGrp="1"/>
          </p:cNvSpPr>
          <p:nvPr>
            <p:ph type="body" sz="quarter" idx="20"/>
          </p:nvPr>
        </p:nvSpPr>
        <p:spPr>
          <a:xfrm>
            <a:off x="4643438" y="3867398"/>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5" name="Text Placeholder 6"/>
          <p:cNvSpPr>
            <a:spLocks noGrp="1"/>
          </p:cNvSpPr>
          <p:nvPr>
            <p:ph type="body" sz="quarter" idx="21"/>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4" name="Footer Placeholder 4"/>
          <p:cNvSpPr>
            <a:spLocks noGrp="1"/>
          </p:cNvSpPr>
          <p:nvPr>
            <p:ph type="ftr" sz="quarter" idx="22"/>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6" name="Slide Number Placeholder 5"/>
          <p:cNvSpPr>
            <a:spLocks noGrp="1"/>
          </p:cNvSpPr>
          <p:nvPr>
            <p:ph type="sldNum" sz="quarter" idx="23"/>
          </p:nvPr>
        </p:nvSpPr>
        <p:spPr/>
        <p:txBody>
          <a:bodyPr/>
          <a:lstStyle>
            <a:lvl1pPr eaLnBrk="1" fontAlgn="auto" hangingPunct="1">
              <a:spcAft>
                <a:spcPts val="0"/>
              </a:spcAft>
              <a:defRPr>
                <a:ea typeface="+mn-ea"/>
              </a:defRPr>
            </a:lvl1pPr>
          </a:lstStyle>
          <a:p>
            <a:pPr>
              <a:defRPr/>
            </a:pPr>
            <a:fld id="{CACE0B89-35BF-4E5D-9638-0FC195C638EA}" type="slidenum">
              <a:rPr lang="en-GB"/>
              <a:pPr>
                <a:defRPr/>
              </a:pPr>
              <a:t>‹#›</a:t>
            </a:fld>
            <a:endParaRPr lang="en-GB"/>
          </a:p>
        </p:txBody>
      </p:sp>
    </p:spTree>
    <p:extLst>
      <p:ext uri="{BB962C8B-B14F-4D97-AF65-F5344CB8AC3E}">
        <p14:creationId xmlns:p14="http://schemas.microsoft.com/office/powerpoint/2010/main" val="103934999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73424" y="1425302"/>
            <a:ext cx="4154560"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73424" y="2065064"/>
            <a:ext cx="4154560" cy="385313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716017" y="1423988"/>
            <a:ext cx="4173984"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716017" y="2063750"/>
            <a:ext cx="4173984" cy="3854450"/>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7"/>
          <p:cNvSpPr>
            <a:spLocks noGrp="1"/>
          </p:cNvSpPr>
          <p:nvPr>
            <p:ph type="ftr" sz="quarter" idx="14"/>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9" name="Slide Number Placeholder 8"/>
          <p:cNvSpPr>
            <a:spLocks noGrp="1"/>
          </p:cNvSpPr>
          <p:nvPr>
            <p:ph type="sldNum" sz="quarter" idx="15"/>
          </p:nvPr>
        </p:nvSpPr>
        <p:spPr/>
        <p:txBody>
          <a:bodyPr/>
          <a:lstStyle>
            <a:lvl1pPr eaLnBrk="1" fontAlgn="auto" hangingPunct="1">
              <a:spcAft>
                <a:spcPts val="0"/>
              </a:spcAft>
              <a:defRPr>
                <a:ea typeface="+mn-ea"/>
              </a:defRPr>
            </a:lvl1pPr>
          </a:lstStyle>
          <a:p>
            <a:pPr>
              <a:defRPr/>
            </a:pPr>
            <a:fld id="{DFD617BB-8619-4CF9-B444-A966173524DE}" type="slidenum">
              <a:rPr lang="en-GB"/>
              <a:pPr>
                <a:defRPr/>
              </a:pPr>
              <a:t>‹#›</a:t>
            </a:fld>
            <a:endParaRPr lang="en-GB"/>
          </a:p>
        </p:txBody>
      </p:sp>
    </p:spTree>
    <p:extLst>
      <p:ext uri="{BB962C8B-B14F-4D97-AF65-F5344CB8AC3E}">
        <p14:creationId xmlns:p14="http://schemas.microsoft.com/office/powerpoint/2010/main" val="31473765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9875" y="660400"/>
            <a:ext cx="8594725" cy="628650"/>
          </a:xfrm>
        </p:spPr>
        <p:txBody>
          <a:bodyPr/>
          <a:lstStyle/>
          <a:p>
            <a:r>
              <a:rPr lang="en-US" noProof="0" smtClean="0"/>
              <a:t>Click to edit Master title style</a:t>
            </a:r>
            <a:endParaRPr lang="en-GB" noProof="0"/>
          </a:p>
        </p:txBody>
      </p:sp>
      <p:sp>
        <p:nvSpPr>
          <p:cNvPr id="3" name="Content Placeholder 2"/>
          <p:cNvSpPr>
            <a:spLocks noGrp="1"/>
          </p:cNvSpPr>
          <p:nvPr>
            <p:ph sz="quarter" idx="1"/>
          </p:nvPr>
        </p:nvSpPr>
        <p:spPr>
          <a:xfrm>
            <a:off x="269875" y="1428750"/>
            <a:ext cx="4221163"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quarter" idx="2"/>
          </p:nvPr>
        </p:nvSpPr>
        <p:spPr>
          <a:xfrm>
            <a:off x="4643438" y="1428750"/>
            <a:ext cx="4221162"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Content Placeholder 4"/>
          <p:cNvSpPr>
            <a:spLocks noGrp="1"/>
          </p:cNvSpPr>
          <p:nvPr>
            <p:ph sz="quarter" idx="3"/>
          </p:nvPr>
        </p:nvSpPr>
        <p:spPr>
          <a:xfrm>
            <a:off x="269875" y="3738563"/>
            <a:ext cx="4221163"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Content Placeholder 5"/>
          <p:cNvSpPr>
            <a:spLocks noGrp="1"/>
          </p:cNvSpPr>
          <p:nvPr>
            <p:ph sz="quarter" idx="4"/>
          </p:nvPr>
        </p:nvSpPr>
        <p:spPr>
          <a:xfrm>
            <a:off x="4643438" y="3738563"/>
            <a:ext cx="4221162"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6"/>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9" name="Slide Number Placeholder 7"/>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DC9FF839-6949-48C6-96F4-4C3A10882F7E}" type="slidenum">
              <a:rPr lang="en-GB"/>
              <a:pPr>
                <a:defRPr/>
              </a:pPr>
              <a:t>‹#›</a:t>
            </a:fld>
            <a:endParaRPr lang="en-GB"/>
          </a:p>
        </p:txBody>
      </p:sp>
    </p:spTree>
    <p:extLst>
      <p:ext uri="{BB962C8B-B14F-4D97-AF65-F5344CB8AC3E}">
        <p14:creationId xmlns:p14="http://schemas.microsoft.com/office/powerpoint/2010/main" val="2026355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spTree>
      <p:nvGrpSpPr>
        <p:cNvPr id="1" name=""/>
        <p:cNvGrpSpPr/>
        <p:nvPr/>
      </p:nvGrpSpPr>
      <p:grpSpPr>
        <a:xfrm>
          <a:off x="0" y="0"/>
          <a:ext cx="0" cy="0"/>
          <a:chOff x="0" y="0"/>
          <a:chExt cx="0" cy="0"/>
        </a:xfrm>
      </p:grpSpPr>
      <p:pic>
        <p:nvPicPr>
          <p:cNvPr id="5" name="Picture 2"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ndero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6" name="Rectangle 4"/>
          <p:cNvSpPr>
            <a:spLocks noGrp="1" noChangeArrowheads="1"/>
          </p:cNvSpPr>
          <p:nvPr>
            <p:ph type="ctrTitle"/>
          </p:nvPr>
        </p:nvSpPr>
        <p:spPr>
          <a:xfrm>
            <a:off x="4541838" y="2181225"/>
            <a:ext cx="4176712" cy="2914650"/>
          </a:xfrm>
        </p:spPr>
        <p:txBody>
          <a:bodyPr/>
          <a:lstStyle>
            <a:lvl1pPr>
              <a:lnSpc>
                <a:spcPts val="3600"/>
              </a:lnSpc>
              <a:defRPr sz="3200" b="1" baseline="0">
                <a:solidFill>
                  <a:schemeClr val="tx2"/>
                </a:solidFill>
                <a:latin typeface="Arial" charset="0"/>
              </a:defRPr>
            </a:lvl1pPr>
          </a:lstStyle>
          <a:p>
            <a:pPr lvl="0"/>
            <a:r>
              <a:rPr lang="en-US" noProof="0" smtClean="0"/>
              <a:t>Click to edit Master title style</a:t>
            </a:r>
            <a:endParaRPr lang="en-GB" noProof="0" smtClean="0"/>
          </a:p>
        </p:txBody>
      </p:sp>
      <p:sp>
        <p:nvSpPr>
          <p:cNvPr id="1226758" name="Rectangle 6"/>
          <p:cNvSpPr>
            <a:spLocks noGrp="1" noChangeArrowheads="1"/>
          </p:cNvSpPr>
          <p:nvPr>
            <p:ph type="subTitle" idx="1"/>
          </p:nvPr>
        </p:nvSpPr>
        <p:spPr>
          <a:xfrm>
            <a:off x="4548188" y="5522913"/>
            <a:ext cx="4176712" cy="909637"/>
          </a:xfrm>
        </p:spPr>
        <p:txBody>
          <a:bodyPr anchor="b"/>
          <a:lstStyle>
            <a:lvl1pPr marL="0" indent="0">
              <a:lnSpc>
                <a:spcPts val="2400"/>
              </a:lnSpc>
              <a:buFontTx/>
              <a:buNone/>
              <a:defRPr sz="2000" baseline="0">
                <a:solidFill>
                  <a:schemeClr val="tx2"/>
                </a:solidFill>
              </a:defRPr>
            </a:lvl1pPr>
          </a:lstStyle>
          <a:p>
            <a:pPr lvl="0"/>
            <a:r>
              <a:rPr lang="en-US" noProof="0" smtClean="0"/>
              <a:t>Click to edit Master subtitle style</a:t>
            </a:r>
            <a:endParaRPr lang="en-GB" noProof="0" smtClean="0"/>
          </a:p>
        </p:txBody>
      </p:sp>
      <p:sp>
        <p:nvSpPr>
          <p:cNvPr id="3" name="Text Placeholder 2"/>
          <p:cNvSpPr>
            <a:spLocks noGrp="1"/>
          </p:cNvSpPr>
          <p:nvPr>
            <p:ph type="body" sz="quarter" idx="10"/>
          </p:nvPr>
        </p:nvSpPr>
        <p:spPr>
          <a:xfrm>
            <a:off x="250825" y="2181225"/>
            <a:ext cx="3816350" cy="3240087"/>
          </a:xfrm>
        </p:spPr>
        <p:txBody>
          <a:bodyPr/>
          <a:lstStyle>
            <a:lvl1pPr marL="0" indent="0">
              <a:buFontTx/>
              <a:buNone/>
              <a:defRPr lang="en-US" sz="1600" b="1" kern="1200" baseline="0" smtClean="0">
                <a:solidFill>
                  <a:schemeClr val="tx2"/>
                </a:solidFill>
                <a:latin typeface="+mn-lt"/>
                <a:ea typeface="+mn-ea"/>
                <a:cs typeface="+mn-cs"/>
              </a:defRPr>
            </a:lvl1pPr>
            <a:lvl2pPr marL="0" indent="0">
              <a:buFontTx/>
              <a:buNone/>
              <a:defRPr lang="en-US" sz="1600" b="0" kern="1200" baseline="0" dirty="0" smtClean="0">
                <a:solidFill>
                  <a:schemeClr val="tx2"/>
                </a:solidFill>
                <a:latin typeface="+mn-lt"/>
                <a:ea typeface="+mn-ea"/>
                <a:cs typeface="+mn-cs"/>
              </a:defRPr>
            </a:lvl2pPr>
            <a:lvl3pPr marL="598487" indent="0">
              <a:buFontTx/>
              <a:buNone/>
              <a:defRPr lang="en-US" sz="1600" b="0" kern="1200" baseline="0" dirty="0" smtClean="0">
                <a:solidFill>
                  <a:schemeClr val="tx2"/>
                </a:solidFill>
                <a:latin typeface="+mn-lt"/>
                <a:ea typeface="+mn-ea"/>
                <a:cs typeface="+mn-cs"/>
              </a:defRPr>
            </a:lvl3pPr>
            <a:lvl4pPr marL="915987" indent="0">
              <a:buFontTx/>
              <a:buNone/>
              <a:defRPr lang="en-US" sz="1600" b="0" kern="1200" baseline="0" dirty="0" smtClean="0">
                <a:solidFill>
                  <a:schemeClr val="tx2"/>
                </a:solidFill>
                <a:latin typeface="+mn-lt"/>
                <a:ea typeface="+mn-ea"/>
                <a:cs typeface="+mn-cs"/>
              </a:defRPr>
            </a:lvl4pPr>
            <a:lvl5pPr marL="1220787" indent="0">
              <a:buFontTx/>
              <a:buNone/>
              <a:defRPr lang="en-GB" sz="1600" b="0" kern="1200" baseline="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Rectangle 5"/>
          <p:cNvSpPr>
            <a:spLocks noGrp="1" noChangeArrowheads="1"/>
          </p:cNvSpPr>
          <p:nvPr>
            <p:ph type="dt" sz="quarter" idx="11"/>
          </p:nvPr>
        </p:nvSpPr>
        <p:spPr bwMode="auto">
          <a:xfrm>
            <a:off x="269875" y="6181725"/>
            <a:ext cx="3817938" cy="4191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eaLnBrk="0" hangingPunct="0">
              <a:spcBef>
                <a:spcPct val="0"/>
              </a:spcBef>
              <a:defRPr sz="1600" baseline="0">
                <a:solidFill>
                  <a:schemeClr val="tx2"/>
                </a:solidFill>
                <a:latin typeface="+mn-lt"/>
                <a:ea typeface="ヒラギノ角ゴ Pro W3" pitchFamily="-64" charset="-128"/>
                <a:cs typeface="+mn-cs"/>
              </a:defRPr>
            </a:lvl1pPr>
          </a:lstStyle>
          <a:p>
            <a:pPr fontAlgn="base">
              <a:spcAft>
                <a:spcPct val="0"/>
              </a:spcAft>
              <a:defRPr/>
            </a:pPr>
            <a:endParaRPr lang="en-GB">
              <a:solidFill>
                <a:srgbClr val="003399"/>
              </a:solidFill>
            </a:endParaRPr>
          </a:p>
        </p:txBody>
      </p:sp>
    </p:spTree>
    <p:extLst>
      <p:ext uri="{BB962C8B-B14F-4D97-AF65-F5344CB8AC3E}">
        <p14:creationId xmlns:p14="http://schemas.microsoft.com/office/powerpoint/2010/main" val="70472576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Brid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lnSpc>
                <a:spcPts val="1200"/>
              </a:lnSpc>
              <a:spcBef>
                <a:spcPct val="0"/>
              </a:spcBef>
              <a:spcAft>
                <a:spcPct val="0"/>
              </a:spcAft>
              <a:defRPr/>
            </a:pPr>
            <a:r>
              <a:rPr lang="en-GB" altLang="en-US" sz="900" smtClean="0">
                <a:solidFill>
                  <a:srgbClr val="004B95"/>
                </a:solidFill>
              </a:rPr>
              <a:t>www.ecb.europa.eu</a:t>
            </a: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Slide Number Placeholder 4"/>
          <p:cNvSpPr>
            <a:spLocks noGrp="1"/>
          </p:cNvSpPr>
          <p:nvPr>
            <p:ph type="sldNum" sz="quarter" idx="13"/>
          </p:nvPr>
        </p:nvSpPr>
        <p:spPr/>
        <p:txBody>
          <a:bodyPr/>
          <a:lstStyle>
            <a:lvl1pPr eaLnBrk="1" fontAlgn="auto" hangingPunct="1">
              <a:spcAft>
                <a:spcPts val="0"/>
              </a:spcAft>
              <a:defRPr>
                <a:ea typeface="+mn-ea"/>
              </a:defRPr>
            </a:lvl1pPr>
          </a:lstStyle>
          <a:p>
            <a:pPr>
              <a:defRPr/>
            </a:pPr>
            <a:fld id="{2C47D2CA-E3C7-402F-9511-2594614079F2}" type="slidenum">
              <a:rPr lang="en-GB"/>
              <a:pPr>
                <a:defRPr/>
              </a:pPr>
              <a:t>‹#›</a:t>
            </a:fld>
            <a:endParaRPr lang="en-GB"/>
          </a:p>
        </p:txBody>
      </p:sp>
    </p:spTree>
    <p:extLst>
      <p:ext uri="{BB962C8B-B14F-4D97-AF65-F5344CB8AC3E}">
        <p14:creationId xmlns:p14="http://schemas.microsoft.com/office/powerpoint/2010/main" val="11490424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673100"/>
            <a:ext cx="8607425" cy="647700"/>
          </a:xfrm>
        </p:spPr>
        <p:txBody>
          <a:bodyPr/>
          <a:lstStyle/>
          <a:p>
            <a:r>
              <a:rPr lang="en-US" noProof="0" smtClean="0"/>
              <a:t>Click to edit Master title style</a:t>
            </a:r>
            <a:endParaRPr lang="en-GB" noProof="0"/>
          </a:p>
        </p:txBody>
      </p:sp>
      <p:sp>
        <p:nvSpPr>
          <p:cNvPr id="3" name="Table Placeholder 2"/>
          <p:cNvSpPr>
            <a:spLocks noGrp="1"/>
          </p:cNvSpPr>
          <p:nvPr>
            <p:ph type="tbl" idx="1"/>
          </p:nvPr>
        </p:nvSpPr>
        <p:spPr>
          <a:xfrm>
            <a:off x="269875" y="1435100"/>
            <a:ext cx="8607425" cy="4483100"/>
          </a:xfrm>
        </p:spPr>
        <p:txBody>
          <a:bodyPr/>
          <a:lstStyle/>
          <a:p>
            <a:pPr lvl="0"/>
            <a:r>
              <a:rPr lang="en-US" noProof="0" smtClean="0"/>
              <a:t>Click icon to add table</a:t>
            </a:r>
            <a:endParaRPr lang="en-GB" noProof="0"/>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Footer Placeholder 3"/>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6" name="Slide Number Placeholder 4"/>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3708329C-5108-4756-9912-5EF7E055D2C1}" type="slidenum">
              <a:rPr lang="en-GB"/>
              <a:pPr>
                <a:defRPr/>
              </a:pPr>
              <a:t>‹#›</a:t>
            </a:fld>
            <a:endParaRPr lang="en-GB"/>
          </a:p>
        </p:txBody>
      </p:sp>
    </p:spTree>
    <p:extLst>
      <p:ext uri="{BB962C8B-B14F-4D97-AF65-F5344CB8AC3E}">
        <p14:creationId xmlns:p14="http://schemas.microsoft.com/office/powerpoint/2010/main" val="14540241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4464050"/>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4464050"/>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4"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0" name="Footer Placeholder 4"/>
          <p:cNvSpPr>
            <a:spLocks noGrp="1"/>
          </p:cNvSpPr>
          <p:nvPr>
            <p:ph type="ftr" sz="quarter" idx="17"/>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2" name="Slide Number Placeholder 5"/>
          <p:cNvSpPr>
            <a:spLocks noGrp="1"/>
          </p:cNvSpPr>
          <p:nvPr>
            <p:ph type="sldNum" sz="quarter" idx="18"/>
          </p:nvPr>
        </p:nvSpPr>
        <p:spPr/>
        <p:txBody>
          <a:bodyPr/>
          <a:lstStyle>
            <a:lvl1pPr eaLnBrk="1" fontAlgn="auto" hangingPunct="1">
              <a:spcAft>
                <a:spcPts val="0"/>
              </a:spcAft>
              <a:defRPr>
                <a:ea typeface="+mn-ea"/>
              </a:defRPr>
            </a:lvl1pPr>
          </a:lstStyle>
          <a:p>
            <a:pPr>
              <a:defRPr/>
            </a:pPr>
            <a:fld id="{DB004EA0-A085-4955-96E9-29F7F528D083}" type="slidenum">
              <a:rPr lang="en-GB"/>
              <a:pPr>
                <a:defRPr/>
              </a:pPr>
              <a:t>‹#›</a:t>
            </a:fld>
            <a:endParaRPr lang="en-GB"/>
          </a:p>
        </p:txBody>
      </p:sp>
    </p:spTree>
    <p:extLst>
      <p:ext uri="{BB962C8B-B14F-4D97-AF65-F5344CB8AC3E}">
        <p14:creationId xmlns:p14="http://schemas.microsoft.com/office/powerpoint/2010/main" val="1084892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2087786"/>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2087786"/>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0" name="Chart Placeholder 7"/>
          <p:cNvSpPr>
            <a:spLocks noGrp="1"/>
          </p:cNvSpPr>
          <p:nvPr>
            <p:ph type="chart" sz="quarter" idx="16"/>
          </p:nvPr>
        </p:nvSpPr>
        <p:spPr>
          <a:xfrm>
            <a:off x="284540" y="3947051"/>
            <a:ext cx="4211992" cy="2087786"/>
          </a:xfrm>
        </p:spPr>
        <p:txBody>
          <a:bodyPr/>
          <a:lstStyle/>
          <a:p>
            <a:pPr lvl="0"/>
            <a:r>
              <a:rPr lang="en-US" noProof="0" smtClean="0"/>
              <a:t>Click icon to add chart</a:t>
            </a:r>
            <a:endParaRPr lang="en-GB" noProof="0"/>
          </a:p>
        </p:txBody>
      </p:sp>
      <p:sp>
        <p:nvSpPr>
          <p:cNvPr id="12" name="Chart Placeholder 7"/>
          <p:cNvSpPr>
            <a:spLocks noGrp="1"/>
          </p:cNvSpPr>
          <p:nvPr>
            <p:ph type="chart" sz="quarter" idx="17"/>
          </p:nvPr>
        </p:nvSpPr>
        <p:spPr>
          <a:xfrm>
            <a:off x="4666909" y="3933750"/>
            <a:ext cx="4211992" cy="2087786"/>
          </a:xfrm>
        </p:spPr>
        <p:txBody>
          <a:bodyPr/>
          <a:lstStyle/>
          <a:p>
            <a:pPr lvl="0"/>
            <a:r>
              <a:rPr lang="en-US" noProof="0" smtClean="0"/>
              <a:t>Click icon to add chart</a:t>
            </a:r>
            <a:endParaRPr lang="en-GB" noProof="0"/>
          </a:p>
        </p:txBody>
      </p:sp>
      <p:sp>
        <p:nvSpPr>
          <p:cNvPr id="14" name="Text Placeholder 10"/>
          <p:cNvSpPr>
            <a:spLocks noGrp="1"/>
          </p:cNvSpPr>
          <p:nvPr>
            <p:ph type="body" sz="quarter" idx="18"/>
          </p:nvPr>
        </p:nvSpPr>
        <p:spPr>
          <a:xfrm>
            <a:off x="460218"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5" name="Text Placeholder 10"/>
          <p:cNvSpPr>
            <a:spLocks noGrp="1"/>
          </p:cNvSpPr>
          <p:nvPr>
            <p:ph type="body" sz="quarter" idx="19"/>
          </p:nvPr>
        </p:nvSpPr>
        <p:spPr>
          <a:xfrm>
            <a:off x="4866451"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7" name="Text Placeholder 6"/>
          <p:cNvSpPr>
            <a:spLocks noGrp="1"/>
          </p:cNvSpPr>
          <p:nvPr>
            <p:ph type="body" sz="quarter" idx="20"/>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6" name="Footer Placeholder 4"/>
          <p:cNvSpPr>
            <a:spLocks noGrp="1"/>
          </p:cNvSpPr>
          <p:nvPr>
            <p:ph type="ftr" sz="quarter" idx="21"/>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8" name="Slide Number Placeholder 5"/>
          <p:cNvSpPr>
            <a:spLocks noGrp="1"/>
          </p:cNvSpPr>
          <p:nvPr>
            <p:ph type="sldNum" sz="quarter" idx="22"/>
          </p:nvPr>
        </p:nvSpPr>
        <p:spPr/>
        <p:txBody>
          <a:bodyPr/>
          <a:lstStyle>
            <a:lvl1pPr eaLnBrk="1" fontAlgn="auto" hangingPunct="1">
              <a:spcAft>
                <a:spcPts val="0"/>
              </a:spcAft>
              <a:defRPr>
                <a:ea typeface="+mn-ea"/>
              </a:defRPr>
            </a:lvl1pPr>
          </a:lstStyle>
          <a:p>
            <a:pPr>
              <a:defRPr/>
            </a:pPr>
            <a:fld id="{97F1C5D9-E35E-498F-98F2-53AF6898EAE7}" type="slidenum">
              <a:rPr lang="en-GB"/>
              <a:pPr>
                <a:defRPr/>
              </a:pPr>
              <a:t>‹#›</a:t>
            </a:fld>
            <a:endParaRPr lang="en-GB"/>
          </a:p>
        </p:txBody>
      </p:sp>
    </p:spTree>
    <p:extLst>
      <p:ext uri="{BB962C8B-B14F-4D97-AF65-F5344CB8AC3E}">
        <p14:creationId xmlns:p14="http://schemas.microsoft.com/office/powerpoint/2010/main" val="19005658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412875"/>
            <a:ext cx="4224337" cy="4486275"/>
          </a:xfrm>
        </p:spPr>
        <p:txBody>
          <a:bodyPr/>
          <a:lstStyle/>
          <a:p>
            <a:pPr lvl="0"/>
            <a:r>
              <a:rPr lang="en-US" noProof="0" smtClean="0"/>
              <a:t>Click icon to add picture</a:t>
            </a:r>
            <a:endParaRPr lang="en-GB" noProof="0"/>
          </a:p>
        </p:txBody>
      </p:sp>
      <p:sp>
        <p:nvSpPr>
          <p:cNvPr id="10" name="Text Placeholder 9"/>
          <p:cNvSpPr>
            <a:spLocks noGrp="1"/>
          </p:cNvSpPr>
          <p:nvPr>
            <p:ph type="body" sz="quarter" idx="13"/>
          </p:nvPr>
        </p:nvSpPr>
        <p:spPr>
          <a:xfrm>
            <a:off x="288751" y="1428576"/>
            <a:ext cx="4224338" cy="44608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Text Placeholder 6"/>
          <p:cNvSpPr>
            <a:spLocks noGrp="1"/>
          </p:cNvSpPr>
          <p:nvPr>
            <p:ph type="body" sz="quarter" idx="14"/>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5"/>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7" name="Slide Number Placeholder 5"/>
          <p:cNvSpPr>
            <a:spLocks noGrp="1"/>
          </p:cNvSpPr>
          <p:nvPr>
            <p:ph type="sldNum" sz="quarter" idx="16"/>
          </p:nvPr>
        </p:nvSpPr>
        <p:spPr/>
        <p:txBody>
          <a:bodyPr/>
          <a:lstStyle>
            <a:lvl1pPr eaLnBrk="1" fontAlgn="auto" hangingPunct="1">
              <a:spcAft>
                <a:spcPts val="0"/>
              </a:spcAft>
              <a:defRPr>
                <a:ea typeface="+mn-ea"/>
              </a:defRPr>
            </a:lvl1pPr>
          </a:lstStyle>
          <a:p>
            <a:pPr>
              <a:defRPr/>
            </a:pPr>
            <a:fld id="{A8F9B0D9-CF19-4688-9FEA-E6B28B3C0C92}" type="slidenum">
              <a:rPr lang="en-GB"/>
              <a:pPr>
                <a:defRPr/>
              </a:pPr>
              <a:t>‹#›</a:t>
            </a:fld>
            <a:endParaRPr lang="en-GB"/>
          </a:p>
        </p:txBody>
      </p:sp>
    </p:spTree>
    <p:extLst>
      <p:ext uri="{BB962C8B-B14F-4D97-AF65-F5344CB8AC3E}">
        <p14:creationId xmlns:p14="http://schemas.microsoft.com/office/powerpoint/2010/main" val="2991997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9_Default">
    <p:spTree>
      <p:nvGrpSpPr>
        <p:cNvPr id="1" name=""/>
        <p:cNvGrpSpPr/>
        <p:nvPr/>
      </p:nvGrpSpPr>
      <p:grpSpPr>
        <a:xfrm>
          <a:off x="0" y="0"/>
          <a:ext cx="0" cy="0"/>
          <a:chOff x="0" y="0"/>
          <a:chExt cx="0" cy="0"/>
        </a:xfrm>
      </p:grpSpPr>
      <p:sp>
        <p:nvSpPr>
          <p:cNvPr id="48" name="Shape 48"/>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49" name="Shape 49"/>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A73664CC-C80D-4BF1-949D-AD9557A09C86}" type="slidenum">
              <a:rPr lang="en-US" altLang="en-US"/>
              <a:pPr>
                <a:defRPr/>
              </a:pPr>
              <a:t>‹#›</a:t>
            </a:fld>
            <a:endParaRPr lang="en-US" altLang="en-US"/>
          </a:p>
        </p:txBody>
      </p:sp>
    </p:spTree>
    <p:extLst>
      <p:ext uri="{BB962C8B-B14F-4D97-AF65-F5344CB8AC3E}">
        <p14:creationId xmlns:p14="http://schemas.microsoft.com/office/powerpoint/2010/main" val="2289682910"/>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noProof="0" smtClean="0"/>
              <a:t>Click to edit Master text styles</a:t>
            </a:r>
          </a:p>
        </p:txBody>
      </p:sp>
      <p:sp>
        <p:nvSpPr>
          <p:cNvPr id="9" name="Picture Placeholder 8"/>
          <p:cNvSpPr>
            <a:spLocks noGrp="1"/>
          </p:cNvSpPr>
          <p:nvPr>
            <p:ph type="pic" sz="quarter" idx="13"/>
          </p:nvPr>
        </p:nvSpPr>
        <p:spPr>
          <a:xfrm>
            <a:off x="279400" y="1844674"/>
            <a:ext cx="8613775" cy="4073525"/>
          </a:xfrm>
        </p:spPr>
        <p:txBody>
          <a:bodyPr/>
          <a:lstStyle/>
          <a:p>
            <a:pPr lvl="0"/>
            <a:r>
              <a:rPr lang="en-US" noProof="0" smtClean="0"/>
              <a:t>Click icon to add picture</a:t>
            </a:r>
            <a:endParaRPr lang="en-GB" noProof="0"/>
          </a:p>
        </p:txBody>
      </p:sp>
      <p:sp>
        <p:nvSpPr>
          <p:cNvPr id="10" name="Text Placeholder 3"/>
          <p:cNvSpPr>
            <a:spLocks noGrp="1"/>
          </p:cNvSpPr>
          <p:nvPr>
            <p:ph type="body" sz="quarter" idx="15"/>
          </p:nvPr>
        </p:nvSpPr>
        <p:spPr>
          <a:xfrm>
            <a:off x="279400" y="1423989"/>
            <a:ext cx="8613775"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3"/>
          <p:cNvSpPr>
            <a:spLocks noGrp="1"/>
          </p:cNvSpPr>
          <p:nvPr>
            <p:ph type="ftr" sz="quarter" idx="17"/>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2" name="Slide Number Placeholder 4"/>
          <p:cNvSpPr>
            <a:spLocks noGrp="1"/>
          </p:cNvSpPr>
          <p:nvPr>
            <p:ph type="sldNum" sz="quarter" idx="18"/>
          </p:nvPr>
        </p:nvSpPr>
        <p:spPr>
          <a:xfrm>
            <a:off x="4357688" y="6488113"/>
            <a:ext cx="414337" cy="239712"/>
          </a:xfrm>
        </p:spPr>
        <p:txBody>
          <a:bodyPr/>
          <a:lstStyle>
            <a:lvl1pPr eaLnBrk="1" fontAlgn="auto" hangingPunct="1">
              <a:spcAft>
                <a:spcPts val="0"/>
              </a:spcAft>
              <a:defRPr>
                <a:ea typeface="+mn-ea"/>
              </a:defRPr>
            </a:lvl1pPr>
          </a:lstStyle>
          <a:p>
            <a:pPr>
              <a:defRPr/>
            </a:pPr>
            <a:fld id="{CEABF45A-999D-44B2-A974-81947AF4909C}" type="slidenum">
              <a:rPr lang="en-GB"/>
              <a:pPr>
                <a:defRPr/>
              </a:pPr>
              <a:t>‹#›</a:t>
            </a:fld>
            <a:endParaRPr lang="en-GB"/>
          </a:p>
        </p:txBody>
      </p:sp>
    </p:spTree>
    <p:extLst>
      <p:ext uri="{BB962C8B-B14F-4D97-AF65-F5344CB8AC3E}">
        <p14:creationId xmlns:p14="http://schemas.microsoft.com/office/powerpoint/2010/main" val="8053643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4054326"/>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4054326"/>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0" name="Text Placeholder 6"/>
          <p:cNvSpPr>
            <a:spLocks noGrp="1"/>
          </p:cNvSpPr>
          <p:nvPr>
            <p:ph type="body" sz="quarter" idx="17"/>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9" name="Footer Placeholder 4"/>
          <p:cNvSpPr>
            <a:spLocks noGrp="1"/>
          </p:cNvSpPr>
          <p:nvPr>
            <p:ph type="ftr" sz="quarter" idx="18"/>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2" name="Slide Number Placeholder 5"/>
          <p:cNvSpPr>
            <a:spLocks noGrp="1"/>
          </p:cNvSpPr>
          <p:nvPr>
            <p:ph type="sldNum" sz="quarter" idx="19"/>
          </p:nvPr>
        </p:nvSpPr>
        <p:spPr/>
        <p:txBody>
          <a:bodyPr/>
          <a:lstStyle>
            <a:lvl1pPr eaLnBrk="1" fontAlgn="auto" hangingPunct="1">
              <a:spcAft>
                <a:spcPts val="0"/>
              </a:spcAft>
              <a:defRPr>
                <a:ea typeface="+mn-ea"/>
              </a:defRPr>
            </a:lvl1pPr>
          </a:lstStyle>
          <a:p>
            <a:pPr>
              <a:defRPr/>
            </a:pPr>
            <a:fld id="{C1FBFA4B-B559-4C27-A425-3EEF8101C85F}" type="slidenum">
              <a:rPr lang="en-GB"/>
              <a:pPr>
                <a:defRPr/>
              </a:pPr>
              <a:t>‹#›</a:t>
            </a:fld>
            <a:endParaRPr lang="en-GB"/>
          </a:p>
        </p:txBody>
      </p:sp>
    </p:spTree>
    <p:extLst>
      <p:ext uri="{BB962C8B-B14F-4D97-AF65-F5344CB8AC3E}">
        <p14:creationId xmlns:p14="http://schemas.microsoft.com/office/powerpoint/2010/main" val="402718855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1904950"/>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1904950"/>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9" name="Picture Placeholder 7"/>
          <p:cNvSpPr>
            <a:spLocks noGrp="1"/>
          </p:cNvSpPr>
          <p:nvPr>
            <p:ph type="pic" sz="quarter" idx="17"/>
          </p:nvPr>
        </p:nvSpPr>
        <p:spPr>
          <a:xfrm>
            <a:off x="4643438" y="4293096"/>
            <a:ext cx="4224337" cy="1904950"/>
          </a:xfrm>
        </p:spPr>
        <p:txBody>
          <a:bodyPr/>
          <a:lstStyle/>
          <a:p>
            <a:pPr lvl="0"/>
            <a:r>
              <a:rPr lang="en-US" noProof="0" smtClean="0"/>
              <a:t>Click icon to add picture</a:t>
            </a:r>
            <a:endParaRPr lang="en-GB" noProof="0"/>
          </a:p>
        </p:txBody>
      </p:sp>
      <p:sp>
        <p:nvSpPr>
          <p:cNvPr id="10" name="Picture Placeholder 7"/>
          <p:cNvSpPr>
            <a:spLocks noGrp="1"/>
          </p:cNvSpPr>
          <p:nvPr>
            <p:ph type="pic" sz="quarter" idx="18"/>
          </p:nvPr>
        </p:nvSpPr>
        <p:spPr>
          <a:xfrm>
            <a:off x="279400" y="4292997"/>
            <a:ext cx="4222800" cy="1904950"/>
          </a:xfrm>
        </p:spPr>
        <p:txBody>
          <a:bodyPr/>
          <a:lstStyle/>
          <a:p>
            <a:pPr lvl="0"/>
            <a:r>
              <a:rPr lang="en-US" noProof="0" smtClean="0"/>
              <a:t>Click icon to add picture</a:t>
            </a:r>
            <a:endParaRPr lang="en-GB" noProof="0"/>
          </a:p>
        </p:txBody>
      </p:sp>
      <p:sp>
        <p:nvSpPr>
          <p:cNvPr id="12" name="Text Placeholder 3"/>
          <p:cNvSpPr>
            <a:spLocks noGrp="1"/>
          </p:cNvSpPr>
          <p:nvPr>
            <p:ph type="body" sz="quarter" idx="19"/>
          </p:nvPr>
        </p:nvSpPr>
        <p:spPr>
          <a:xfrm>
            <a:off x="279400" y="3872261"/>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3" name="Text Placeholder 3"/>
          <p:cNvSpPr>
            <a:spLocks noGrp="1"/>
          </p:cNvSpPr>
          <p:nvPr>
            <p:ph type="body" sz="quarter" idx="20"/>
          </p:nvPr>
        </p:nvSpPr>
        <p:spPr>
          <a:xfrm>
            <a:off x="4643438" y="3867398"/>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5" name="Text Placeholder 6"/>
          <p:cNvSpPr>
            <a:spLocks noGrp="1"/>
          </p:cNvSpPr>
          <p:nvPr>
            <p:ph type="body" sz="quarter" idx="21"/>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4" name="Footer Placeholder 4"/>
          <p:cNvSpPr>
            <a:spLocks noGrp="1"/>
          </p:cNvSpPr>
          <p:nvPr>
            <p:ph type="ftr" sz="quarter" idx="22"/>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16" name="Slide Number Placeholder 5"/>
          <p:cNvSpPr>
            <a:spLocks noGrp="1"/>
          </p:cNvSpPr>
          <p:nvPr>
            <p:ph type="sldNum" sz="quarter" idx="23"/>
          </p:nvPr>
        </p:nvSpPr>
        <p:spPr/>
        <p:txBody>
          <a:bodyPr/>
          <a:lstStyle>
            <a:lvl1pPr eaLnBrk="1" fontAlgn="auto" hangingPunct="1">
              <a:spcAft>
                <a:spcPts val="0"/>
              </a:spcAft>
              <a:defRPr>
                <a:ea typeface="+mn-ea"/>
              </a:defRPr>
            </a:lvl1pPr>
          </a:lstStyle>
          <a:p>
            <a:pPr>
              <a:defRPr/>
            </a:pPr>
            <a:fld id="{D55AE5F8-840E-48F4-B3EE-0278F0B510D9}" type="slidenum">
              <a:rPr lang="en-GB"/>
              <a:pPr>
                <a:defRPr/>
              </a:pPr>
              <a:t>‹#›</a:t>
            </a:fld>
            <a:endParaRPr lang="en-GB"/>
          </a:p>
        </p:txBody>
      </p:sp>
    </p:spTree>
    <p:extLst>
      <p:ext uri="{BB962C8B-B14F-4D97-AF65-F5344CB8AC3E}">
        <p14:creationId xmlns:p14="http://schemas.microsoft.com/office/powerpoint/2010/main" val="109078943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73424" y="1425302"/>
            <a:ext cx="4154560"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73424" y="2065064"/>
            <a:ext cx="4154560" cy="385313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716017" y="1423988"/>
            <a:ext cx="4173984"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716017" y="2063750"/>
            <a:ext cx="4173984" cy="3854450"/>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7"/>
          <p:cNvSpPr>
            <a:spLocks noGrp="1"/>
          </p:cNvSpPr>
          <p:nvPr>
            <p:ph type="ftr" sz="quarter" idx="14"/>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9" name="Slide Number Placeholder 8"/>
          <p:cNvSpPr>
            <a:spLocks noGrp="1"/>
          </p:cNvSpPr>
          <p:nvPr>
            <p:ph type="sldNum" sz="quarter" idx="15"/>
          </p:nvPr>
        </p:nvSpPr>
        <p:spPr/>
        <p:txBody>
          <a:bodyPr/>
          <a:lstStyle>
            <a:lvl1pPr eaLnBrk="1" fontAlgn="auto" hangingPunct="1">
              <a:spcAft>
                <a:spcPts val="0"/>
              </a:spcAft>
              <a:defRPr>
                <a:ea typeface="+mn-ea"/>
              </a:defRPr>
            </a:lvl1pPr>
          </a:lstStyle>
          <a:p>
            <a:pPr>
              <a:defRPr/>
            </a:pPr>
            <a:fld id="{1435C921-37A7-405E-8C8F-ED1D244F455B}" type="slidenum">
              <a:rPr lang="en-GB"/>
              <a:pPr>
                <a:defRPr/>
              </a:pPr>
              <a:t>‹#›</a:t>
            </a:fld>
            <a:endParaRPr lang="en-GB"/>
          </a:p>
        </p:txBody>
      </p:sp>
    </p:spTree>
    <p:extLst>
      <p:ext uri="{BB962C8B-B14F-4D97-AF65-F5344CB8AC3E}">
        <p14:creationId xmlns:p14="http://schemas.microsoft.com/office/powerpoint/2010/main" val="4997128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9875" y="660400"/>
            <a:ext cx="8594725" cy="628650"/>
          </a:xfrm>
        </p:spPr>
        <p:txBody>
          <a:bodyPr/>
          <a:lstStyle/>
          <a:p>
            <a:r>
              <a:rPr lang="en-US" noProof="0" smtClean="0"/>
              <a:t>Click to edit Master title style</a:t>
            </a:r>
            <a:endParaRPr lang="en-GB" noProof="0"/>
          </a:p>
        </p:txBody>
      </p:sp>
      <p:sp>
        <p:nvSpPr>
          <p:cNvPr id="3" name="Content Placeholder 2"/>
          <p:cNvSpPr>
            <a:spLocks noGrp="1"/>
          </p:cNvSpPr>
          <p:nvPr>
            <p:ph sz="quarter" idx="1"/>
          </p:nvPr>
        </p:nvSpPr>
        <p:spPr>
          <a:xfrm>
            <a:off x="269875" y="1428750"/>
            <a:ext cx="4221163"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quarter" idx="2"/>
          </p:nvPr>
        </p:nvSpPr>
        <p:spPr>
          <a:xfrm>
            <a:off x="4643438" y="1428750"/>
            <a:ext cx="4221162"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Content Placeholder 4"/>
          <p:cNvSpPr>
            <a:spLocks noGrp="1"/>
          </p:cNvSpPr>
          <p:nvPr>
            <p:ph sz="quarter" idx="3"/>
          </p:nvPr>
        </p:nvSpPr>
        <p:spPr>
          <a:xfrm>
            <a:off x="269875" y="3738563"/>
            <a:ext cx="4221163"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Content Placeholder 5"/>
          <p:cNvSpPr>
            <a:spLocks noGrp="1"/>
          </p:cNvSpPr>
          <p:nvPr>
            <p:ph sz="quarter" idx="4"/>
          </p:nvPr>
        </p:nvSpPr>
        <p:spPr>
          <a:xfrm>
            <a:off x="4643438" y="3738563"/>
            <a:ext cx="4221162"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6"/>
          <p:cNvSpPr>
            <a:spLocks noGrp="1"/>
          </p:cNvSpPr>
          <p:nvPr>
            <p:ph type="ftr" sz="quarter" idx="13"/>
          </p:nvPr>
        </p:nvSpPr>
        <p:spPr/>
        <p:txBody>
          <a:bodyPr/>
          <a:lstStyle>
            <a:lvl1pPr eaLnBrk="1" fontAlgn="auto" hangingPunct="1">
              <a:spcAft>
                <a:spcPts val="0"/>
              </a:spcAft>
              <a:defRPr>
                <a:ea typeface="+mn-ea"/>
              </a:defRPr>
            </a:lvl1pPr>
          </a:lstStyle>
          <a:p>
            <a:pPr>
              <a:defRPr/>
            </a:pPr>
            <a:r>
              <a:rPr lang="en-GB"/>
              <a:t>CompNet approach to competitiveness</a:t>
            </a:r>
          </a:p>
        </p:txBody>
      </p:sp>
      <p:sp>
        <p:nvSpPr>
          <p:cNvPr id="9" name="Slide Number Placeholder 7"/>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84B99424-836D-4F9C-BCAA-D5E3595692FB}" type="slidenum">
              <a:rPr lang="en-GB"/>
              <a:pPr>
                <a:defRPr/>
              </a:pPr>
              <a:t>‹#›</a:t>
            </a:fld>
            <a:endParaRPr lang="en-GB"/>
          </a:p>
        </p:txBody>
      </p:sp>
    </p:spTree>
    <p:extLst>
      <p:ext uri="{BB962C8B-B14F-4D97-AF65-F5344CB8AC3E}">
        <p14:creationId xmlns:p14="http://schemas.microsoft.com/office/powerpoint/2010/main" val="25134820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958257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54596"/>
          </a:xfrm>
          <a:noFill/>
          <a:ln>
            <a:noFill/>
          </a:ln>
        </p:spPr>
        <p:txBody>
          <a:bodyPr/>
          <a:lstStyle>
            <a:lvl1pPr>
              <a:defRPr sz="2400">
                <a:solidFill>
                  <a:schemeClr val="bg1"/>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Footer Placeholder 3"/>
          <p:cNvSpPr>
            <a:spLocks noGrp="1"/>
          </p:cNvSpPr>
          <p:nvPr>
            <p:ph type="ftr" sz="quarter" idx="10"/>
          </p:nvPr>
        </p:nvSpPr>
        <p:spPr/>
        <p:txBody>
          <a:bodyPr/>
          <a:lstStyle>
            <a:lvl1pPr eaLnBrk="1" fontAlgn="auto" hangingPunct="1">
              <a:spcAft>
                <a:spcPts val="0"/>
              </a:spcAft>
              <a:defRPr>
                <a:ea typeface="+mn-ea"/>
              </a:defRPr>
            </a:lvl1pPr>
          </a:lstStyle>
          <a:p>
            <a:pPr>
              <a:defRPr/>
            </a:pPr>
            <a:r>
              <a:rPr lang="de-DE" smtClean="0"/>
              <a:t>CompNet approach to competitiveness</a:t>
            </a:r>
            <a:endParaRPr lang="de-DE"/>
          </a:p>
        </p:txBody>
      </p:sp>
      <p:sp>
        <p:nvSpPr>
          <p:cNvPr id="5" name="Slide Number Placeholder 4"/>
          <p:cNvSpPr>
            <a:spLocks noGrp="1"/>
          </p:cNvSpPr>
          <p:nvPr>
            <p:ph type="sldNum" sz="quarter" idx="11"/>
          </p:nvPr>
        </p:nvSpPr>
        <p:spPr/>
        <p:txBody>
          <a:bodyPr/>
          <a:lstStyle>
            <a:lvl1pPr eaLnBrk="1" fontAlgn="auto" hangingPunct="1">
              <a:spcAft>
                <a:spcPts val="0"/>
              </a:spcAft>
              <a:defRPr>
                <a:ea typeface="+mn-ea"/>
              </a:defRPr>
            </a:lvl1pPr>
          </a:lstStyle>
          <a:p>
            <a:pPr>
              <a:defRPr/>
            </a:pPr>
            <a:fld id="{9A0ABA4E-BCB5-463F-B883-A30A6AF9D6BB}" type="slidenum">
              <a:rPr lang="de-DE"/>
              <a:pPr>
                <a:defRPr/>
              </a:pPr>
              <a:t>‹#›</a:t>
            </a:fld>
            <a:endParaRPr lang="de-DE"/>
          </a:p>
        </p:txBody>
      </p:sp>
    </p:spTree>
    <p:extLst>
      <p:ext uri="{BB962C8B-B14F-4D97-AF65-F5344CB8AC3E}">
        <p14:creationId xmlns:p14="http://schemas.microsoft.com/office/powerpoint/2010/main" val="2654741741"/>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spTree>
      <p:nvGrpSpPr>
        <p:cNvPr id="1" name=""/>
        <p:cNvGrpSpPr/>
        <p:nvPr/>
      </p:nvGrpSpPr>
      <p:grpSpPr>
        <a:xfrm>
          <a:off x="0" y="0"/>
          <a:ext cx="0" cy="0"/>
          <a:chOff x="0" y="0"/>
          <a:chExt cx="0" cy="0"/>
        </a:xfrm>
      </p:grpSpPr>
      <p:pic>
        <p:nvPicPr>
          <p:cNvPr id="5" name="Picture 2"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ndero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6" name="Rectangle 4"/>
          <p:cNvSpPr>
            <a:spLocks noGrp="1" noChangeArrowheads="1"/>
          </p:cNvSpPr>
          <p:nvPr>
            <p:ph type="ctrTitle"/>
          </p:nvPr>
        </p:nvSpPr>
        <p:spPr>
          <a:xfrm>
            <a:off x="4541838" y="2181225"/>
            <a:ext cx="4176712" cy="2914650"/>
          </a:xfrm>
        </p:spPr>
        <p:txBody>
          <a:bodyPr/>
          <a:lstStyle>
            <a:lvl1pPr>
              <a:lnSpc>
                <a:spcPts val="3600"/>
              </a:lnSpc>
              <a:defRPr sz="3200" b="1" baseline="0">
                <a:solidFill>
                  <a:schemeClr val="tx2"/>
                </a:solidFill>
                <a:latin typeface="Arial" charset="0"/>
              </a:defRPr>
            </a:lvl1pPr>
          </a:lstStyle>
          <a:p>
            <a:pPr lvl="0"/>
            <a:r>
              <a:rPr lang="en-US" noProof="0" smtClean="0"/>
              <a:t>Click to edit Master title style</a:t>
            </a:r>
            <a:endParaRPr lang="en-GB" noProof="0" smtClean="0"/>
          </a:p>
        </p:txBody>
      </p:sp>
      <p:sp>
        <p:nvSpPr>
          <p:cNvPr id="1226758" name="Rectangle 6"/>
          <p:cNvSpPr>
            <a:spLocks noGrp="1" noChangeArrowheads="1"/>
          </p:cNvSpPr>
          <p:nvPr>
            <p:ph type="subTitle" idx="1"/>
          </p:nvPr>
        </p:nvSpPr>
        <p:spPr>
          <a:xfrm>
            <a:off x="4548188" y="5522913"/>
            <a:ext cx="4176712" cy="909637"/>
          </a:xfrm>
        </p:spPr>
        <p:txBody>
          <a:bodyPr anchor="b"/>
          <a:lstStyle>
            <a:lvl1pPr marL="0" indent="0">
              <a:lnSpc>
                <a:spcPts val="2400"/>
              </a:lnSpc>
              <a:buFontTx/>
              <a:buNone/>
              <a:defRPr sz="2000" baseline="0">
                <a:solidFill>
                  <a:schemeClr val="tx2"/>
                </a:solidFill>
              </a:defRPr>
            </a:lvl1pPr>
          </a:lstStyle>
          <a:p>
            <a:pPr lvl="0"/>
            <a:r>
              <a:rPr lang="en-US" noProof="0" smtClean="0"/>
              <a:t>Click to edit Master subtitle style</a:t>
            </a:r>
            <a:endParaRPr lang="en-GB" noProof="0" smtClean="0"/>
          </a:p>
        </p:txBody>
      </p:sp>
      <p:sp>
        <p:nvSpPr>
          <p:cNvPr id="3" name="Text Placeholder 2"/>
          <p:cNvSpPr>
            <a:spLocks noGrp="1"/>
          </p:cNvSpPr>
          <p:nvPr>
            <p:ph type="body" sz="quarter" idx="10"/>
          </p:nvPr>
        </p:nvSpPr>
        <p:spPr>
          <a:xfrm>
            <a:off x="250825" y="2181225"/>
            <a:ext cx="3816350" cy="3240087"/>
          </a:xfrm>
        </p:spPr>
        <p:txBody>
          <a:bodyPr/>
          <a:lstStyle>
            <a:lvl1pPr marL="0" indent="0">
              <a:buFontTx/>
              <a:buNone/>
              <a:defRPr lang="en-US" sz="1600" b="1" kern="1200" baseline="0" smtClean="0">
                <a:solidFill>
                  <a:schemeClr val="tx2"/>
                </a:solidFill>
                <a:latin typeface="+mn-lt"/>
                <a:ea typeface="+mn-ea"/>
                <a:cs typeface="+mn-cs"/>
              </a:defRPr>
            </a:lvl1pPr>
            <a:lvl2pPr marL="0" indent="0">
              <a:buFontTx/>
              <a:buNone/>
              <a:defRPr lang="en-US" sz="1600" b="0" kern="1200" baseline="0" dirty="0" smtClean="0">
                <a:solidFill>
                  <a:schemeClr val="tx2"/>
                </a:solidFill>
                <a:latin typeface="+mn-lt"/>
                <a:ea typeface="+mn-ea"/>
                <a:cs typeface="+mn-cs"/>
              </a:defRPr>
            </a:lvl2pPr>
            <a:lvl3pPr marL="598487" indent="0">
              <a:buFontTx/>
              <a:buNone/>
              <a:defRPr lang="en-US" sz="1600" b="0" kern="1200" baseline="0" dirty="0" smtClean="0">
                <a:solidFill>
                  <a:schemeClr val="tx2"/>
                </a:solidFill>
                <a:latin typeface="+mn-lt"/>
                <a:ea typeface="+mn-ea"/>
                <a:cs typeface="+mn-cs"/>
              </a:defRPr>
            </a:lvl3pPr>
            <a:lvl4pPr marL="915987" indent="0">
              <a:buFontTx/>
              <a:buNone/>
              <a:defRPr lang="en-US" sz="1600" b="0" kern="1200" baseline="0" dirty="0" smtClean="0">
                <a:solidFill>
                  <a:schemeClr val="tx2"/>
                </a:solidFill>
                <a:latin typeface="+mn-lt"/>
                <a:ea typeface="+mn-ea"/>
                <a:cs typeface="+mn-cs"/>
              </a:defRPr>
            </a:lvl4pPr>
            <a:lvl5pPr marL="1220787" indent="0">
              <a:buFontTx/>
              <a:buNone/>
              <a:defRPr lang="en-GB" sz="1600" b="0" kern="1200" baseline="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Rectangle 5"/>
          <p:cNvSpPr>
            <a:spLocks noGrp="1" noChangeArrowheads="1"/>
          </p:cNvSpPr>
          <p:nvPr>
            <p:ph type="dt" sz="quarter" idx="11"/>
          </p:nvPr>
        </p:nvSpPr>
        <p:spPr bwMode="auto">
          <a:xfrm>
            <a:off x="269875" y="6181725"/>
            <a:ext cx="3817938" cy="4191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eaLnBrk="0" hangingPunct="0">
              <a:spcBef>
                <a:spcPct val="0"/>
              </a:spcBef>
              <a:defRPr sz="1600" baseline="0">
                <a:solidFill>
                  <a:schemeClr val="tx2"/>
                </a:solidFill>
                <a:latin typeface="+mn-lt"/>
                <a:ea typeface="ヒラギノ角ゴ Pro W3" pitchFamily="-64" charset="-128"/>
                <a:cs typeface="+mn-cs"/>
              </a:defRPr>
            </a:lvl1pPr>
          </a:lstStyle>
          <a:p>
            <a:pPr fontAlgn="base">
              <a:spcAft>
                <a:spcPct val="0"/>
              </a:spcAft>
              <a:defRPr/>
            </a:pPr>
            <a:endParaRPr lang="en-GB">
              <a:solidFill>
                <a:srgbClr val="003399"/>
              </a:solidFill>
            </a:endParaRPr>
          </a:p>
        </p:txBody>
      </p:sp>
    </p:spTree>
    <p:extLst>
      <p:ext uri="{BB962C8B-B14F-4D97-AF65-F5344CB8AC3E}">
        <p14:creationId xmlns:p14="http://schemas.microsoft.com/office/powerpoint/2010/main" val="1917427972"/>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Brid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lnSpc>
                <a:spcPts val="1200"/>
              </a:lnSpc>
              <a:spcBef>
                <a:spcPct val="0"/>
              </a:spcBef>
              <a:spcAft>
                <a:spcPct val="0"/>
              </a:spcAft>
              <a:defRPr/>
            </a:pPr>
            <a:r>
              <a:rPr lang="en-GB" altLang="en-US" sz="900" smtClean="0">
                <a:solidFill>
                  <a:srgbClr val="004B95"/>
                </a:solidFill>
              </a:rPr>
              <a:t>www.ecb.europa.eu</a:t>
            </a: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Slide Number Placeholder 4"/>
          <p:cNvSpPr>
            <a:spLocks noGrp="1"/>
          </p:cNvSpPr>
          <p:nvPr>
            <p:ph type="sldNum" sz="quarter" idx="13"/>
          </p:nvPr>
        </p:nvSpPr>
        <p:spPr/>
        <p:txBody>
          <a:bodyPr/>
          <a:lstStyle>
            <a:lvl1pPr eaLnBrk="1" fontAlgn="auto" hangingPunct="1">
              <a:spcAft>
                <a:spcPts val="0"/>
              </a:spcAft>
              <a:defRPr>
                <a:ea typeface="+mn-ea"/>
              </a:defRPr>
            </a:lvl1pPr>
          </a:lstStyle>
          <a:p>
            <a:pPr>
              <a:defRPr/>
            </a:pPr>
            <a:fld id="{15699B61-483D-446B-83DA-92120D78BF62}" type="slidenum">
              <a:rPr lang="en-GB"/>
              <a:pPr>
                <a:defRPr/>
              </a:pPr>
              <a:t>‹#›</a:t>
            </a:fld>
            <a:endParaRPr lang="en-GB"/>
          </a:p>
        </p:txBody>
      </p:sp>
    </p:spTree>
    <p:extLst>
      <p:ext uri="{BB962C8B-B14F-4D97-AF65-F5344CB8AC3E}">
        <p14:creationId xmlns:p14="http://schemas.microsoft.com/office/powerpoint/2010/main" val="2762945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69875" y="673100"/>
            <a:ext cx="8607425" cy="647700"/>
          </a:xfrm>
        </p:spPr>
        <p:txBody>
          <a:bodyPr/>
          <a:lstStyle/>
          <a:p>
            <a:r>
              <a:rPr lang="en-US" noProof="0" smtClean="0"/>
              <a:t>Click to edit Master title style</a:t>
            </a:r>
            <a:endParaRPr lang="en-GB" noProof="0"/>
          </a:p>
        </p:txBody>
      </p:sp>
      <p:sp>
        <p:nvSpPr>
          <p:cNvPr id="3" name="Table Placeholder 2"/>
          <p:cNvSpPr>
            <a:spLocks noGrp="1"/>
          </p:cNvSpPr>
          <p:nvPr>
            <p:ph type="tbl" idx="1"/>
          </p:nvPr>
        </p:nvSpPr>
        <p:spPr>
          <a:xfrm>
            <a:off x="269875" y="1435100"/>
            <a:ext cx="8607425" cy="4483100"/>
          </a:xfrm>
        </p:spPr>
        <p:txBody>
          <a:bodyPr/>
          <a:lstStyle/>
          <a:p>
            <a:pPr lvl="0"/>
            <a:r>
              <a:rPr lang="en-US" noProof="0" smtClean="0"/>
              <a:t>Click icon to add table</a:t>
            </a:r>
            <a:endParaRPr lang="en-GB" noProof="0"/>
          </a:p>
        </p:txBody>
      </p:sp>
      <p:sp>
        <p:nvSpPr>
          <p:cNvPr id="7"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5" name="Slide Number Placeholder 4"/>
          <p:cNvSpPr>
            <a:spLocks noGrp="1"/>
          </p:cNvSpPr>
          <p:nvPr>
            <p:ph type="sldNum" sz="quarter" idx="13"/>
          </p:nvPr>
        </p:nvSpPr>
        <p:spPr>
          <a:xfrm>
            <a:off x="4357688" y="6488113"/>
            <a:ext cx="414337" cy="239712"/>
          </a:xfrm>
        </p:spPr>
        <p:txBody>
          <a:bodyPr/>
          <a:lstStyle>
            <a:lvl1pPr eaLnBrk="1" fontAlgn="auto" hangingPunct="1">
              <a:spcAft>
                <a:spcPts val="0"/>
              </a:spcAft>
              <a:defRPr>
                <a:ea typeface="+mn-ea"/>
              </a:defRPr>
            </a:lvl1pPr>
          </a:lstStyle>
          <a:p>
            <a:pPr>
              <a:defRPr/>
            </a:pPr>
            <a:fld id="{576305DB-72FB-47FC-A7EA-2122407AB410}" type="slidenum">
              <a:rPr lang="en-GB"/>
              <a:pPr>
                <a:defRPr/>
              </a:pPr>
              <a:t>‹#›</a:t>
            </a:fld>
            <a:endParaRPr lang="en-GB"/>
          </a:p>
        </p:txBody>
      </p:sp>
    </p:spTree>
    <p:extLst>
      <p:ext uri="{BB962C8B-B14F-4D97-AF65-F5344CB8AC3E}">
        <p14:creationId xmlns:p14="http://schemas.microsoft.com/office/powerpoint/2010/main" val="1064160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10_Default">
    <p:spTree>
      <p:nvGrpSpPr>
        <p:cNvPr id="1" name=""/>
        <p:cNvGrpSpPr/>
        <p:nvPr/>
      </p:nvGrpSpPr>
      <p:grpSpPr>
        <a:xfrm>
          <a:off x="0" y="0"/>
          <a:ext cx="0" cy="0"/>
          <a:chOff x="0" y="0"/>
          <a:chExt cx="0" cy="0"/>
        </a:xfrm>
      </p:grpSpPr>
      <p:sp>
        <p:nvSpPr>
          <p:cNvPr id="52" name="Shape 52"/>
          <p:cNvSpPr>
            <a:spLocks noGrp="1"/>
          </p:cNvSpPr>
          <p:nvPr>
            <p:ph type="body" idx="1"/>
          </p:nvPr>
        </p:nvSpPr>
        <p:spPr>
          <a:prstGeom prst="rect">
            <a:avLst/>
          </a:prstGeom>
        </p:spPr>
        <p:txBody>
          <a:bodyPr/>
          <a:lstStyle/>
          <a:p>
            <a:pPr lvl="0"/>
            <a:r>
              <a:rPr/>
              <a:t>Body Level One</a:t>
            </a:r>
          </a:p>
          <a:p>
            <a:pPr lvl="1"/>
            <a:r>
              <a:rPr/>
              <a:t>Body Level Two</a:t>
            </a:r>
          </a:p>
          <a:p>
            <a:pPr lvl="2"/>
            <a:r>
              <a:rPr/>
              <a:t>Body Level Three</a:t>
            </a:r>
          </a:p>
          <a:p>
            <a:pPr lvl="3"/>
            <a:r>
              <a:rPr/>
              <a:t>Body Level Four</a:t>
            </a:r>
          </a:p>
          <a:p>
            <a:pPr lvl="4"/>
            <a:r>
              <a:rPr/>
              <a:t>Body Level Five</a:t>
            </a:r>
          </a:p>
        </p:txBody>
      </p:sp>
      <p:sp>
        <p:nvSpPr>
          <p:cNvPr id="53" name="Shape 53"/>
          <p:cNvSpPr>
            <a:spLocks noGrp="1"/>
          </p:cNvSpPr>
          <p:nvPr>
            <p:ph type="title"/>
          </p:nvPr>
        </p:nvSpPr>
        <p:spPr>
          <a:prstGeom prst="rect">
            <a:avLst/>
          </a:prstGeom>
        </p:spPr>
        <p:txBody>
          <a:bodyPr/>
          <a:lstStyle/>
          <a:p>
            <a:pPr lvl="0"/>
            <a:r>
              <a:rPr/>
              <a:t>Title Text</a:t>
            </a:r>
          </a:p>
        </p:txBody>
      </p:sp>
      <p:sp>
        <p:nvSpPr>
          <p:cNvPr id="4" name="Shape 7"/>
          <p:cNvSpPr>
            <a:spLocks noGrp="1"/>
          </p:cNvSpPr>
          <p:nvPr>
            <p:ph type="sldNum" sz="quarter" idx="10"/>
          </p:nvPr>
        </p:nvSpPr>
        <p:spPr>
          <a:ln/>
        </p:spPr>
        <p:txBody>
          <a:bodyPr/>
          <a:lstStyle>
            <a:lvl1pPr>
              <a:defRPr/>
            </a:lvl1pPr>
          </a:lstStyle>
          <a:p>
            <a:pPr>
              <a:defRPr/>
            </a:pPr>
            <a:fld id="{E14F45A9-FBF5-40DD-8EF6-831F27C1CC9C}" type="slidenum">
              <a:rPr lang="en-US" altLang="en-US"/>
              <a:pPr>
                <a:defRPr/>
              </a:pPr>
              <a:t>‹#›</a:t>
            </a:fld>
            <a:endParaRPr lang="en-US" altLang="en-US"/>
          </a:p>
        </p:txBody>
      </p:sp>
    </p:spTree>
    <p:extLst>
      <p:ext uri="{BB962C8B-B14F-4D97-AF65-F5344CB8AC3E}">
        <p14:creationId xmlns:p14="http://schemas.microsoft.com/office/powerpoint/2010/main" val="888808779"/>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4464050"/>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4464050"/>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5949950"/>
            <a:ext cx="4032250" cy="431800"/>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4"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0" name="Slide Number Placeholder 5"/>
          <p:cNvSpPr>
            <a:spLocks noGrp="1"/>
          </p:cNvSpPr>
          <p:nvPr>
            <p:ph type="sldNum" sz="quarter" idx="17"/>
          </p:nvPr>
        </p:nvSpPr>
        <p:spPr/>
        <p:txBody>
          <a:bodyPr/>
          <a:lstStyle>
            <a:lvl1pPr eaLnBrk="1" fontAlgn="auto" hangingPunct="1">
              <a:spcAft>
                <a:spcPts val="0"/>
              </a:spcAft>
              <a:defRPr>
                <a:ea typeface="+mn-ea"/>
              </a:defRPr>
            </a:lvl1pPr>
          </a:lstStyle>
          <a:p>
            <a:pPr>
              <a:defRPr/>
            </a:pPr>
            <a:fld id="{B233E097-2D83-4923-82A0-CDFD6B3AF9C1}" type="slidenum">
              <a:rPr lang="en-GB"/>
              <a:pPr>
                <a:defRPr/>
              </a:pPr>
              <a:t>‹#›</a:t>
            </a:fld>
            <a:endParaRPr lang="en-GB"/>
          </a:p>
        </p:txBody>
      </p:sp>
    </p:spTree>
    <p:extLst>
      <p:ext uri="{BB962C8B-B14F-4D97-AF65-F5344CB8AC3E}">
        <p14:creationId xmlns:p14="http://schemas.microsoft.com/office/powerpoint/2010/main" val="11104044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4 Char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Chart Placeholder 7"/>
          <p:cNvSpPr>
            <a:spLocks noGrp="1"/>
          </p:cNvSpPr>
          <p:nvPr>
            <p:ph type="chart" sz="quarter" idx="12"/>
          </p:nvPr>
        </p:nvSpPr>
        <p:spPr>
          <a:xfrm>
            <a:off x="278121" y="1426523"/>
            <a:ext cx="4211992" cy="2087786"/>
          </a:xfrm>
        </p:spPr>
        <p:txBody>
          <a:bodyPr/>
          <a:lstStyle/>
          <a:p>
            <a:pPr lvl="0"/>
            <a:r>
              <a:rPr lang="en-US" noProof="0" smtClean="0"/>
              <a:t>Click icon to add chart</a:t>
            </a:r>
            <a:endParaRPr lang="en-GB" noProof="0"/>
          </a:p>
        </p:txBody>
      </p:sp>
      <p:sp>
        <p:nvSpPr>
          <p:cNvPr id="9" name="Chart Placeholder 7"/>
          <p:cNvSpPr>
            <a:spLocks noGrp="1"/>
          </p:cNvSpPr>
          <p:nvPr>
            <p:ph type="chart" sz="quarter" idx="13"/>
          </p:nvPr>
        </p:nvSpPr>
        <p:spPr>
          <a:xfrm>
            <a:off x="4660490" y="1413222"/>
            <a:ext cx="4211992" cy="2087786"/>
          </a:xfrm>
        </p:spPr>
        <p:txBody>
          <a:bodyPr/>
          <a:lstStyle/>
          <a:p>
            <a:pPr lvl="0"/>
            <a:r>
              <a:rPr lang="en-US" noProof="0" smtClean="0"/>
              <a:t>Click icon to add chart</a:t>
            </a:r>
            <a:endParaRPr lang="en-GB" noProof="0"/>
          </a:p>
        </p:txBody>
      </p:sp>
      <p:sp>
        <p:nvSpPr>
          <p:cNvPr id="11" name="Text Placeholder 10"/>
          <p:cNvSpPr>
            <a:spLocks noGrp="1"/>
          </p:cNvSpPr>
          <p:nvPr>
            <p:ph type="body" sz="quarter" idx="14"/>
          </p:nvPr>
        </p:nvSpPr>
        <p:spPr>
          <a:xfrm>
            <a:off x="453799"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3" name="Text Placeholder 10"/>
          <p:cNvSpPr>
            <a:spLocks noGrp="1"/>
          </p:cNvSpPr>
          <p:nvPr>
            <p:ph type="body" sz="quarter" idx="15"/>
          </p:nvPr>
        </p:nvSpPr>
        <p:spPr>
          <a:xfrm>
            <a:off x="4860032" y="3573016"/>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0" name="Chart Placeholder 7"/>
          <p:cNvSpPr>
            <a:spLocks noGrp="1"/>
          </p:cNvSpPr>
          <p:nvPr>
            <p:ph type="chart" sz="quarter" idx="16"/>
          </p:nvPr>
        </p:nvSpPr>
        <p:spPr>
          <a:xfrm>
            <a:off x="284540" y="3947051"/>
            <a:ext cx="4211992" cy="2087786"/>
          </a:xfrm>
        </p:spPr>
        <p:txBody>
          <a:bodyPr/>
          <a:lstStyle/>
          <a:p>
            <a:pPr lvl="0"/>
            <a:r>
              <a:rPr lang="en-US" noProof="0" smtClean="0"/>
              <a:t>Click icon to add chart</a:t>
            </a:r>
            <a:endParaRPr lang="en-GB" noProof="0"/>
          </a:p>
        </p:txBody>
      </p:sp>
      <p:sp>
        <p:nvSpPr>
          <p:cNvPr id="12" name="Chart Placeholder 7"/>
          <p:cNvSpPr>
            <a:spLocks noGrp="1"/>
          </p:cNvSpPr>
          <p:nvPr>
            <p:ph type="chart" sz="quarter" idx="17"/>
          </p:nvPr>
        </p:nvSpPr>
        <p:spPr>
          <a:xfrm>
            <a:off x="4666909" y="3933750"/>
            <a:ext cx="4211992" cy="2087786"/>
          </a:xfrm>
        </p:spPr>
        <p:txBody>
          <a:bodyPr/>
          <a:lstStyle/>
          <a:p>
            <a:pPr lvl="0"/>
            <a:r>
              <a:rPr lang="en-US" noProof="0" smtClean="0"/>
              <a:t>Click icon to add chart</a:t>
            </a:r>
            <a:endParaRPr lang="en-GB" noProof="0"/>
          </a:p>
        </p:txBody>
      </p:sp>
      <p:sp>
        <p:nvSpPr>
          <p:cNvPr id="14" name="Text Placeholder 10"/>
          <p:cNvSpPr>
            <a:spLocks noGrp="1"/>
          </p:cNvSpPr>
          <p:nvPr>
            <p:ph type="body" sz="quarter" idx="18"/>
          </p:nvPr>
        </p:nvSpPr>
        <p:spPr>
          <a:xfrm>
            <a:off x="460218"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5" name="Text Placeholder 10"/>
          <p:cNvSpPr>
            <a:spLocks noGrp="1"/>
          </p:cNvSpPr>
          <p:nvPr>
            <p:ph type="body" sz="quarter" idx="19"/>
          </p:nvPr>
        </p:nvSpPr>
        <p:spPr>
          <a:xfrm>
            <a:off x="4866451" y="6093544"/>
            <a:ext cx="4032250" cy="288032"/>
          </a:xfrm>
        </p:spPr>
        <p:txBody>
          <a:bodyPr/>
          <a:lstStyle>
            <a:lvl1pPr marL="0" indent="0">
              <a:buFontTx/>
              <a:buNone/>
              <a:defRPr sz="1600"/>
            </a:lvl1pPr>
            <a:lvl2pPr marL="300037" indent="0">
              <a:buFontTx/>
              <a:buNone/>
              <a:defRPr sz="1600"/>
            </a:lvl2pPr>
            <a:lvl3pPr marL="598487" indent="0">
              <a:buFontTx/>
              <a:buNone/>
              <a:defRPr sz="1600"/>
            </a:lvl3pPr>
            <a:lvl4pPr marL="915987" indent="0">
              <a:buFontTx/>
              <a:buNone/>
              <a:defRPr sz="1600"/>
            </a:lvl4pPr>
            <a:lvl5pPr marL="1220787" indent="0">
              <a:buFontTx/>
              <a:buNone/>
              <a:defRPr sz="1600"/>
            </a:lvl5pPr>
          </a:lstStyle>
          <a:p>
            <a:pPr lvl="0"/>
            <a:r>
              <a:rPr lang="en-US" noProof="0" smtClean="0"/>
              <a:t>Click to edit Master text styles</a:t>
            </a:r>
          </a:p>
        </p:txBody>
      </p:sp>
      <p:sp>
        <p:nvSpPr>
          <p:cNvPr id="17" name="Text Placeholder 6"/>
          <p:cNvSpPr>
            <a:spLocks noGrp="1"/>
          </p:cNvSpPr>
          <p:nvPr>
            <p:ph type="body" sz="quarter" idx="20"/>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6" name="Slide Number Placeholder 5"/>
          <p:cNvSpPr>
            <a:spLocks noGrp="1"/>
          </p:cNvSpPr>
          <p:nvPr>
            <p:ph type="sldNum" sz="quarter" idx="21"/>
          </p:nvPr>
        </p:nvSpPr>
        <p:spPr/>
        <p:txBody>
          <a:bodyPr/>
          <a:lstStyle>
            <a:lvl1pPr eaLnBrk="1" fontAlgn="auto" hangingPunct="1">
              <a:spcAft>
                <a:spcPts val="0"/>
              </a:spcAft>
              <a:defRPr>
                <a:ea typeface="+mn-ea"/>
              </a:defRPr>
            </a:lvl1pPr>
          </a:lstStyle>
          <a:p>
            <a:pPr>
              <a:defRPr/>
            </a:pPr>
            <a:fld id="{DBB3A334-712E-495E-8610-DC4BA6FBBBB4}" type="slidenum">
              <a:rPr lang="en-GB"/>
              <a:pPr>
                <a:defRPr/>
              </a:pPr>
              <a:t>‹#›</a:t>
            </a:fld>
            <a:endParaRPr lang="en-GB"/>
          </a:p>
        </p:txBody>
      </p:sp>
      <p:sp>
        <p:nvSpPr>
          <p:cNvPr id="18" name="Footer Placeholder 2"/>
          <p:cNvSpPr>
            <a:spLocks noGrp="1"/>
          </p:cNvSpPr>
          <p:nvPr>
            <p:ph type="ftr" sz="quarter" idx="22"/>
          </p:nvPr>
        </p:nvSpPr>
        <p:spPr>
          <a:xfrm>
            <a:off x="269875" y="6477000"/>
            <a:ext cx="3870325" cy="188913"/>
          </a:xfrm>
          <a:prstGeom prst="rect">
            <a:avLst/>
          </a:prstGeom>
        </p:spPr>
        <p:txBody>
          <a:bodyPr/>
          <a:lstStyle>
            <a:lvl1pPr>
              <a:defRPr/>
            </a:lvl1pPr>
          </a:lstStyle>
          <a:p>
            <a:pPr>
              <a:defRPr/>
            </a:pPr>
            <a:r>
              <a:rPr lang="en-GB" smtClean="0"/>
              <a:t>CompNet approach to competitiveness</a:t>
            </a:r>
            <a:endParaRPr lang="en-GB"/>
          </a:p>
        </p:txBody>
      </p:sp>
    </p:spTree>
    <p:extLst>
      <p:ext uri="{BB962C8B-B14F-4D97-AF65-F5344CB8AC3E}">
        <p14:creationId xmlns:p14="http://schemas.microsoft.com/office/powerpoint/2010/main" val="9027948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412875"/>
            <a:ext cx="4224337" cy="4486275"/>
          </a:xfrm>
        </p:spPr>
        <p:txBody>
          <a:bodyPr/>
          <a:lstStyle/>
          <a:p>
            <a:pPr lvl="0"/>
            <a:r>
              <a:rPr lang="en-US" noProof="0" smtClean="0"/>
              <a:t>Click icon to add picture</a:t>
            </a:r>
            <a:endParaRPr lang="en-GB" noProof="0"/>
          </a:p>
        </p:txBody>
      </p:sp>
      <p:sp>
        <p:nvSpPr>
          <p:cNvPr id="10" name="Text Placeholder 9"/>
          <p:cNvSpPr>
            <a:spLocks noGrp="1"/>
          </p:cNvSpPr>
          <p:nvPr>
            <p:ph type="body" sz="quarter" idx="13"/>
          </p:nvPr>
        </p:nvSpPr>
        <p:spPr>
          <a:xfrm>
            <a:off x="288751" y="1428576"/>
            <a:ext cx="4224338" cy="446087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Text Placeholder 6"/>
          <p:cNvSpPr>
            <a:spLocks noGrp="1"/>
          </p:cNvSpPr>
          <p:nvPr>
            <p:ph type="body" sz="quarter" idx="14"/>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Footer Placeholder 4"/>
          <p:cNvSpPr>
            <a:spLocks noGrp="1"/>
          </p:cNvSpPr>
          <p:nvPr>
            <p:ph type="ftr" sz="quarter" idx="15"/>
          </p:nvPr>
        </p:nvSpPr>
        <p:spPr>
          <a:xfrm>
            <a:off x="269875" y="6477000"/>
            <a:ext cx="3870325" cy="188913"/>
          </a:xfrm>
          <a:prstGeom prst="rect">
            <a:avLst/>
          </a:prstGeom>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7" name="Slide Number Placeholder 5"/>
          <p:cNvSpPr>
            <a:spLocks noGrp="1"/>
          </p:cNvSpPr>
          <p:nvPr>
            <p:ph type="sldNum" sz="quarter" idx="16"/>
          </p:nvPr>
        </p:nvSpPr>
        <p:spPr/>
        <p:txBody>
          <a:bodyPr/>
          <a:lstStyle>
            <a:lvl1pPr eaLnBrk="1" fontAlgn="auto" hangingPunct="1">
              <a:spcAft>
                <a:spcPts val="0"/>
              </a:spcAft>
              <a:defRPr>
                <a:ea typeface="+mn-ea"/>
              </a:defRPr>
            </a:lvl1pPr>
          </a:lstStyle>
          <a:p>
            <a:pPr>
              <a:defRPr/>
            </a:pPr>
            <a:fld id="{E161AEDD-AD29-4229-A151-6EB39F1BF14F}" type="slidenum">
              <a:rPr lang="en-GB"/>
              <a:pPr>
                <a:defRPr/>
              </a:pPr>
              <a:t>‹#›</a:t>
            </a:fld>
            <a:endParaRPr lang="en-GB"/>
          </a:p>
        </p:txBody>
      </p:sp>
    </p:spTree>
    <p:extLst>
      <p:ext uri="{BB962C8B-B14F-4D97-AF65-F5344CB8AC3E}">
        <p14:creationId xmlns:p14="http://schemas.microsoft.com/office/powerpoint/2010/main" val="2792278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 picture">
    <p:spTree>
      <p:nvGrpSpPr>
        <p:cNvPr id="1" name=""/>
        <p:cNvGrpSpPr/>
        <p:nvPr/>
      </p:nvGrpSpPr>
      <p:grpSpPr>
        <a:xfrm>
          <a:off x="0" y="0"/>
          <a:ext cx="0" cy="0"/>
          <a:chOff x="0" y="0"/>
          <a:chExt cx="0" cy="0"/>
        </a:xfrm>
      </p:grpSpPr>
      <p:sp>
        <p:nvSpPr>
          <p:cNvPr id="2" name="Title 1"/>
          <p:cNvSpPr>
            <a:spLocks noGrp="1"/>
          </p:cNvSpPr>
          <p:nvPr>
            <p:ph type="title"/>
          </p:nvPr>
        </p:nvSpPr>
        <p:spPr>
          <a:xfrm>
            <a:off x="269875" y="660400"/>
            <a:ext cx="8594725" cy="628650"/>
          </a:xfrm>
        </p:spPr>
        <p:txBody>
          <a:bodyPr/>
          <a:lstStyle/>
          <a:p>
            <a:r>
              <a:rPr lang="en-US" noProof="0" smtClean="0"/>
              <a:t>Click to edit Master title style</a:t>
            </a:r>
            <a:endParaRPr lang="en-GB" noProof="0"/>
          </a:p>
        </p:txBody>
      </p:sp>
      <p:sp>
        <p:nvSpPr>
          <p:cNvPr id="7" name="Text Placeholder 6"/>
          <p:cNvSpPr>
            <a:spLocks noGrp="1"/>
          </p:cNvSpPr>
          <p:nvPr>
            <p:ph type="body" sz="quarter" idx="12"/>
          </p:nvPr>
        </p:nvSpPr>
        <p:spPr>
          <a:xfrm>
            <a:off x="279400" y="5918200"/>
            <a:ext cx="8610600" cy="463550"/>
          </a:xfrm>
        </p:spPr>
        <p:txBody>
          <a:bodyPr/>
          <a:lstStyle>
            <a:lvl1pPr marL="0" indent="0">
              <a:buFontTx/>
              <a:buNone/>
              <a:defRPr sz="1600"/>
            </a:lvl1pPr>
          </a:lstStyle>
          <a:p>
            <a:pPr lvl="0"/>
            <a:r>
              <a:rPr lang="en-US" noProof="0" smtClean="0"/>
              <a:t>Click to edit Master text styles</a:t>
            </a:r>
          </a:p>
        </p:txBody>
      </p:sp>
      <p:sp>
        <p:nvSpPr>
          <p:cNvPr id="9" name="Picture Placeholder 8"/>
          <p:cNvSpPr>
            <a:spLocks noGrp="1"/>
          </p:cNvSpPr>
          <p:nvPr>
            <p:ph type="pic" sz="quarter" idx="13"/>
          </p:nvPr>
        </p:nvSpPr>
        <p:spPr>
          <a:xfrm>
            <a:off x="279400" y="1844674"/>
            <a:ext cx="8613775" cy="4073525"/>
          </a:xfrm>
        </p:spPr>
        <p:txBody>
          <a:bodyPr/>
          <a:lstStyle/>
          <a:p>
            <a:pPr lvl="0"/>
            <a:r>
              <a:rPr lang="en-US" noProof="0" smtClean="0"/>
              <a:t>Click icon to add picture</a:t>
            </a:r>
            <a:endParaRPr lang="en-GB" noProof="0"/>
          </a:p>
        </p:txBody>
      </p:sp>
      <p:sp>
        <p:nvSpPr>
          <p:cNvPr id="10" name="Text Placeholder 3"/>
          <p:cNvSpPr>
            <a:spLocks noGrp="1"/>
          </p:cNvSpPr>
          <p:nvPr>
            <p:ph type="body" sz="quarter" idx="15"/>
          </p:nvPr>
        </p:nvSpPr>
        <p:spPr>
          <a:xfrm>
            <a:off x="279400" y="1423989"/>
            <a:ext cx="8613775"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6"/>
          <p:cNvSpPr>
            <a:spLocks noGrp="1"/>
          </p:cNvSpPr>
          <p:nvPr>
            <p:ph type="body" sz="quarter" idx="16"/>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3"/>
          <p:cNvSpPr>
            <a:spLocks noGrp="1"/>
          </p:cNvSpPr>
          <p:nvPr>
            <p:ph type="ftr" sz="quarter" idx="17"/>
          </p:nvPr>
        </p:nvSpPr>
        <p:spPr>
          <a:xfrm>
            <a:off x="269875" y="6477000"/>
            <a:ext cx="3870325" cy="188913"/>
          </a:xfrm>
          <a:prstGeom prst="rect">
            <a:avLst/>
          </a:prstGeom>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12" name="Slide Number Placeholder 4"/>
          <p:cNvSpPr>
            <a:spLocks noGrp="1"/>
          </p:cNvSpPr>
          <p:nvPr>
            <p:ph type="sldNum" sz="quarter" idx="18"/>
          </p:nvPr>
        </p:nvSpPr>
        <p:spPr>
          <a:xfrm>
            <a:off x="4357688" y="6488113"/>
            <a:ext cx="414337" cy="239712"/>
          </a:xfrm>
        </p:spPr>
        <p:txBody>
          <a:bodyPr/>
          <a:lstStyle>
            <a:lvl1pPr eaLnBrk="1" fontAlgn="auto" hangingPunct="1">
              <a:spcAft>
                <a:spcPts val="0"/>
              </a:spcAft>
              <a:defRPr>
                <a:ea typeface="+mn-ea"/>
              </a:defRPr>
            </a:lvl1pPr>
          </a:lstStyle>
          <a:p>
            <a:pPr>
              <a:defRPr/>
            </a:pPr>
            <a:fld id="{88B6FB59-2F5B-4193-92C6-BD0E815BD96D}" type="slidenum">
              <a:rPr lang="en-GB"/>
              <a:pPr>
                <a:defRPr/>
              </a:pPr>
              <a:t>‹#›</a:t>
            </a:fld>
            <a:endParaRPr lang="en-GB"/>
          </a:p>
        </p:txBody>
      </p:sp>
    </p:spTree>
    <p:extLst>
      <p:ext uri="{BB962C8B-B14F-4D97-AF65-F5344CB8AC3E}">
        <p14:creationId xmlns:p14="http://schemas.microsoft.com/office/powerpoint/2010/main" val="263030650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2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4054326"/>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4054326"/>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0" name="Text Placeholder 6"/>
          <p:cNvSpPr>
            <a:spLocks noGrp="1"/>
          </p:cNvSpPr>
          <p:nvPr>
            <p:ph type="body" sz="quarter" idx="17"/>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9" name="Footer Placeholder 4"/>
          <p:cNvSpPr>
            <a:spLocks noGrp="1"/>
          </p:cNvSpPr>
          <p:nvPr>
            <p:ph type="ftr" sz="quarter" idx="18"/>
          </p:nvPr>
        </p:nvSpPr>
        <p:spPr>
          <a:xfrm>
            <a:off x="269875" y="6477000"/>
            <a:ext cx="3870325" cy="188913"/>
          </a:xfrm>
          <a:prstGeom prst="rect">
            <a:avLst/>
          </a:prstGeom>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12" name="Slide Number Placeholder 5"/>
          <p:cNvSpPr>
            <a:spLocks noGrp="1"/>
          </p:cNvSpPr>
          <p:nvPr>
            <p:ph type="sldNum" sz="quarter" idx="19"/>
          </p:nvPr>
        </p:nvSpPr>
        <p:spPr/>
        <p:txBody>
          <a:bodyPr/>
          <a:lstStyle>
            <a:lvl1pPr eaLnBrk="1" fontAlgn="auto" hangingPunct="1">
              <a:spcAft>
                <a:spcPts val="0"/>
              </a:spcAft>
              <a:defRPr>
                <a:ea typeface="+mn-ea"/>
              </a:defRPr>
            </a:lvl1pPr>
          </a:lstStyle>
          <a:p>
            <a:pPr>
              <a:defRPr/>
            </a:pPr>
            <a:fld id="{D14ED978-E1EE-4AA6-8740-844E8F4808B9}" type="slidenum">
              <a:rPr lang="en-GB"/>
              <a:pPr>
                <a:defRPr/>
              </a:pPr>
              <a:t>‹#›</a:t>
            </a:fld>
            <a:endParaRPr lang="en-GB"/>
          </a:p>
        </p:txBody>
      </p:sp>
    </p:spTree>
    <p:extLst>
      <p:ext uri="{BB962C8B-B14F-4D97-AF65-F5344CB8AC3E}">
        <p14:creationId xmlns:p14="http://schemas.microsoft.com/office/powerpoint/2010/main" val="103131672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4 pictur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Picture Placeholder 7"/>
          <p:cNvSpPr>
            <a:spLocks noGrp="1"/>
          </p:cNvSpPr>
          <p:nvPr>
            <p:ph type="pic" sz="quarter" idx="12"/>
          </p:nvPr>
        </p:nvSpPr>
        <p:spPr>
          <a:xfrm>
            <a:off x="4643438" y="1844824"/>
            <a:ext cx="4224337" cy="1904950"/>
          </a:xfrm>
        </p:spPr>
        <p:txBody>
          <a:bodyPr/>
          <a:lstStyle/>
          <a:p>
            <a:pPr lvl="0"/>
            <a:r>
              <a:rPr lang="en-US" noProof="0" smtClean="0"/>
              <a:t>Click icon to add picture</a:t>
            </a:r>
            <a:endParaRPr lang="en-GB" noProof="0"/>
          </a:p>
        </p:txBody>
      </p:sp>
      <p:sp>
        <p:nvSpPr>
          <p:cNvPr id="7" name="Picture Placeholder 7"/>
          <p:cNvSpPr>
            <a:spLocks noGrp="1"/>
          </p:cNvSpPr>
          <p:nvPr>
            <p:ph type="pic" sz="quarter" idx="14"/>
          </p:nvPr>
        </p:nvSpPr>
        <p:spPr>
          <a:xfrm>
            <a:off x="279400" y="1844725"/>
            <a:ext cx="4222800" cy="1904950"/>
          </a:xfrm>
        </p:spPr>
        <p:txBody>
          <a:bodyPr/>
          <a:lstStyle/>
          <a:p>
            <a:pPr lvl="0"/>
            <a:r>
              <a:rPr lang="en-US" noProof="0" smtClean="0"/>
              <a:t>Click icon to add picture</a:t>
            </a:r>
            <a:endParaRPr lang="en-GB" noProof="0"/>
          </a:p>
        </p:txBody>
      </p:sp>
      <p:sp>
        <p:nvSpPr>
          <p:cNvPr id="4" name="Text Placeholder 3"/>
          <p:cNvSpPr>
            <a:spLocks noGrp="1"/>
          </p:cNvSpPr>
          <p:nvPr>
            <p:ph type="body" sz="quarter" idx="15"/>
          </p:nvPr>
        </p:nvSpPr>
        <p:spPr>
          <a:xfrm>
            <a:off x="279400" y="1423989"/>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1" name="Text Placeholder 3"/>
          <p:cNvSpPr>
            <a:spLocks noGrp="1"/>
          </p:cNvSpPr>
          <p:nvPr>
            <p:ph type="body" sz="quarter" idx="16"/>
          </p:nvPr>
        </p:nvSpPr>
        <p:spPr>
          <a:xfrm>
            <a:off x="4643438" y="1419126"/>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9" name="Picture Placeholder 7"/>
          <p:cNvSpPr>
            <a:spLocks noGrp="1"/>
          </p:cNvSpPr>
          <p:nvPr>
            <p:ph type="pic" sz="quarter" idx="17"/>
          </p:nvPr>
        </p:nvSpPr>
        <p:spPr>
          <a:xfrm>
            <a:off x="4643438" y="4293096"/>
            <a:ext cx="4224337" cy="1904950"/>
          </a:xfrm>
        </p:spPr>
        <p:txBody>
          <a:bodyPr/>
          <a:lstStyle/>
          <a:p>
            <a:pPr lvl="0"/>
            <a:r>
              <a:rPr lang="en-US" noProof="0" smtClean="0"/>
              <a:t>Click icon to add picture</a:t>
            </a:r>
            <a:endParaRPr lang="en-GB" noProof="0"/>
          </a:p>
        </p:txBody>
      </p:sp>
      <p:sp>
        <p:nvSpPr>
          <p:cNvPr id="10" name="Picture Placeholder 7"/>
          <p:cNvSpPr>
            <a:spLocks noGrp="1"/>
          </p:cNvSpPr>
          <p:nvPr>
            <p:ph type="pic" sz="quarter" idx="18"/>
          </p:nvPr>
        </p:nvSpPr>
        <p:spPr>
          <a:xfrm>
            <a:off x="279400" y="4292997"/>
            <a:ext cx="4222800" cy="1904950"/>
          </a:xfrm>
        </p:spPr>
        <p:txBody>
          <a:bodyPr/>
          <a:lstStyle/>
          <a:p>
            <a:pPr lvl="0"/>
            <a:r>
              <a:rPr lang="en-US" noProof="0" smtClean="0"/>
              <a:t>Click icon to add picture</a:t>
            </a:r>
            <a:endParaRPr lang="en-GB" noProof="0"/>
          </a:p>
        </p:txBody>
      </p:sp>
      <p:sp>
        <p:nvSpPr>
          <p:cNvPr id="12" name="Text Placeholder 3"/>
          <p:cNvSpPr>
            <a:spLocks noGrp="1"/>
          </p:cNvSpPr>
          <p:nvPr>
            <p:ph type="body" sz="quarter" idx="19"/>
          </p:nvPr>
        </p:nvSpPr>
        <p:spPr>
          <a:xfrm>
            <a:off x="279400" y="3872261"/>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3" name="Text Placeholder 3"/>
          <p:cNvSpPr>
            <a:spLocks noGrp="1"/>
          </p:cNvSpPr>
          <p:nvPr>
            <p:ph type="body" sz="quarter" idx="20"/>
          </p:nvPr>
        </p:nvSpPr>
        <p:spPr>
          <a:xfrm>
            <a:off x="4643438" y="3867398"/>
            <a:ext cx="4221163" cy="348828"/>
          </a:xfrm>
          <a:solidFill>
            <a:schemeClr val="tx2"/>
          </a:solidFill>
        </p:spPr>
        <p:txBody>
          <a:bodyPr/>
          <a:lstStyle>
            <a:lvl1pPr marL="0" indent="0">
              <a:defRPr sz="1600">
                <a:solidFill>
                  <a:schemeClr val="bg1"/>
                </a:solidFill>
              </a:defRPr>
            </a:lvl1pPr>
          </a:lstStyle>
          <a:p>
            <a:pPr lvl="0"/>
            <a:r>
              <a:rPr lang="en-US" noProof="0" smtClean="0"/>
              <a:t>Click to edit Master text styles</a:t>
            </a:r>
          </a:p>
        </p:txBody>
      </p:sp>
      <p:sp>
        <p:nvSpPr>
          <p:cNvPr id="15" name="Text Placeholder 6"/>
          <p:cNvSpPr>
            <a:spLocks noGrp="1"/>
          </p:cNvSpPr>
          <p:nvPr>
            <p:ph type="body" sz="quarter" idx="21"/>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14" name="Footer Placeholder 4"/>
          <p:cNvSpPr>
            <a:spLocks noGrp="1"/>
          </p:cNvSpPr>
          <p:nvPr>
            <p:ph type="ftr" sz="quarter" idx="22"/>
          </p:nvPr>
        </p:nvSpPr>
        <p:spPr>
          <a:xfrm>
            <a:off x="269875" y="6477000"/>
            <a:ext cx="3870325" cy="188913"/>
          </a:xfrm>
          <a:prstGeom prst="rect">
            <a:avLst/>
          </a:prstGeom>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16" name="Slide Number Placeholder 5"/>
          <p:cNvSpPr>
            <a:spLocks noGrp="1"/>
          </p:cNvSpPr>
          <p:nvPr>
            <p:ph type="sldNum" sz="quarter" idx="23"/>
          </p:nvPr>
        </p:nvSpPr>
        <p:spPr/>
        <p:txBody>
          <a:bodyPr/>
          <a:lstStyle>
            <a:lvl1pPr eaLnBrk="1" fontAlgn="auto" hangingPunct="1">
              <a:spcAft>
                <a:spcPts val="0"/>
              </a:spcAft>
              <a:defRPr>
                <a:ea typeface="+mn-ea"/>
              </a:defRPr>
            </a:lvl1pPr>
          </a:lstStyle>
          <a:p>
            <a:pPr>
              <a:defRPr/>
            </a:pPr>
            <a:fld id="{626AE345-4D07-44C0-92EB-F5B57D787840}" type="slidenum">
              <a:rPr lang="en-GB"/>
              <a:pPr>
                <a:defRPr/>
              </a:pPr>
              <a:t>‹#›</a:t>
            </a:fld>
            <a:endParaRPr lang="en-GB"/>
          </a:p>
        </p:txBody>
      </p:sp>
    </p:spTree>
    <p:extLst>
      <p:ext uri="{BB962C8B-B14F-4D97-AF65-F5344CB8AC3E}">
        <p14:creationId xmlns:p14="http://schemas.microsoft.com/office/powerpoint/2010/main" val="16920755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273424" y="1425302"/>
            <a:ext cx="4154560"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273424" y="2065064"/>
            <a:ext cx="4154560" cy="385313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Text Placeholder 4"/>
          <p:cNvSpPr>
            <a:spLocks noGrp="1"/>
          </p:cNvSpPr>
          <p:nvPr>
            <p:ph type="body" sz="quarter" idx="3"/>
          </p:nvPr>
        </p:nvSpPr>
        <p:spPr>
          <a:xfrm>
            <a:off x="4716017" y="1423988"/>
            <a:ext cx="4173984" cy="639762"/>
          </a:xfrm>
        </p:spPr>
        <p:txBody>
          <a:bodyPr anchor="b"/>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4716017" y="2063750"/>
            <a:ext cx="4173984" cy="3854450"/>
          </a:xfrm>
        </p:spPr>
        <p:txBody>
          <a:bodyPr/>
          <a:lstStyle>
            <a:lvl1pPr>
              <a:defRPr sz="22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ext Placeholder 6"/>
          <p:cNvSpPr>
            <a:spLocks noGrp="1"/>
          </p:cNvSpPr>
          <p:nvPr>
            <p:ph type="body" sz="quarter" idx="13"/>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7"/>
          <p:cNvSpPr>
            <a:spLocks noGrp="1"/>
          </p:cNvSpPr>
          <p:nvPr>
            <p:ph type="ftr" sz="quarter" idx="14"/>
          </p:nvPr>
        </p:nvSpPr>
        <p:spPr>
          <a:xfrm>
            <a:off x="269875" y="6477000"/>
            <a:ext cx="3870325" cy="188913"/>
          </a:xfrm>
          <a:prstGeom prst="rect">
            <a:avLst/>
          </a:prstGeom>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9" name="Slide Number Placeholder 8"/>
          <p:cNvSpPr>
            <a:spLocks noGrp="1"/>
          </p:cNvSpPr>
          <p:nvPr>
            <p:ph type="sldNum" sz="quarter" idx="15"/>
          </p:nvPr>
        </p:nvSpPr>
        <p:spPr/>
        <p:txBody>
          <a:bodyPr/>
          <a:lstStyle>
            <a:lvl1pPr eaLnBrk="1" fontAlgn="auto" hangingPunct="1">
              <a:spcAft>
                <a:spcPts val="0"/>
              </a:spcAft>
              <a:defRPr>
                <a:ea typeface="+mn-ea"/>
              </a:defRPr>
            </a:lvl1pPr>
          </a:lstStyle>
          <a:p>
            <a:pPr>
              <a:defRPr/>
            </a:pPr>
            <a:fld id="{91EC065A-C39F-4673-8542-6902485B3A78}" type="slidenum">
              <a:rPr lang="en-GB"/>
              <a:pPr>
                <a:defRPr/>
              </a:pPr>
              <a:t>‹#›</a:t>
            </a:fld>
            <a:endParaRPr lang="en-GB"/>
          </a:p>
        </p:txBody>
      </p:sp>
    </p:spTree>
    <p:extLst>
      <p:ext uri="{BB962C8B-B14F-4D97-AF65-F5344CB8AC3E}">
        <p14:creationId xmlns:p14="http://schemas.microsoft.com/office/powerpoint/2010/main" val="108074584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69875" y="660400"/>
            <a:ext cx="8594725" cy="628650"/>
          </a:xfrm>
        </p:spPr>
        <p:txBody>
          <a:bodyPr/>
          <a:lstStyle/>
          <a:p>
            <a:r>
              <a:rPr lang="en-US" noProof="0" smtClean="0"/>
              <a:t>Click to edit Master title style</a:t>
            </a:r>
            <a:endParaRPr lang="en-GB" noProof="0"/>
          </a:p>
        </p:txBody>
      </p:sp>
      <p:sp>
        <p:nvSpPr>
          <p:cNvPr id="3" name="Content Placeholder 2"/>
          <p:cNvSpPr>
            <a:spLocks noGrp="1"/>
          </p:cNvSpPr>
          <p:nvPr>
            <p:ph sz="quarter" idx="1"/>
          </p:nvPr>
        </p:nvSpPr>
        <p:spPr>
          <a:xfrm>
            <a:off x="269875" y="1428750"/>
            <a:ext cx="4221163"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4" name="Content Placeholder 3"/>
          <p:cNvSpPr>
            <a:spLocks noGrp="1"/>
          </p:cNvSpPr>
          <p:nvPr>
            <p:ph sz="quarter" idx="2"/>
          </p:nvPr>
        </p:nvSpPr>
        <p:spPr>
          <a:xfrm>
            <a:off x="4643438" y="1428750"/>
            <a:ext cx="4221162" cy="21574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5" name="Content Placeholder 4"/>
          <p:cNvSpPr>
            <a:spLocks noGrp="1"/>
          </p:cNvSpPr>
          <p:nvPr>
            <p:ph sz="quarter" idx="3"/>
          </p:nvPr>
        </p:nvSpPr>
        <p:spPr>
          <a:xfrm>
            <a:off x="269875" y="3738563"/>
            <a:ext cx="4221163"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Content Placeholder 5"/>
          <p:cNvSpPr>
            <a:spLocks noGrp="1"/>
          </p:cNvSpPr>
          <p:nvPr>
            <p:ph sz="quarter" idx="4"/>
          </p:nvPr>
        </p:nvSpPr>
        <p:spPr>
          <a:xfrm>
            <a:off x="4643438" y="3738563"/>
            <a:ext cx="4221162" cy="21590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0"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8" name="Footer Placeholder 6"/>
          <p:cNvSpPr>
            <a:spLocks noGrp="1"/>
          </p:cNvSpPr>
          <p:nvPr>
            <p:ph type="ftr" sz="quarter" idx="13"/>
          </p:nvPr>
        </p:nvSpPr>
        <p:spPr>
          <a:xfrm>
            <a:off x="269875" y="6477000"/>
            <a:ext cx="3870325" cy="188913"/>
          </a:xfrm>
          <a:prstGeom prst="rect">
            <a:avLst/>
          </a:prstGeom>
        </p:spPr>
        <p:txBody>
          <a:bodyPr/>
          <a:lstStyle>
            <a:lvl1pPr eaLnBrk="1" fontAlgn="auto" hangingPunct="1">
              <a:spcAft>
                <a:spcPts val="0"/>
              </a:spcAft>
              <a:defRPr>
                <a:ea typeface="+mn-ea"/>
              </a:defRPr>
            </a:lvl1pPr>
          </a:lstStyle>
          <a:p>
            <a:pPr>
              <a:defRPr/>
            </a:pPr>
            <a:r>
              <a:rPr lang="en-US" smtClean="0"/>
              <a:t>CompNet approach to competitiveness</a:t>
            </a:r>
            <a:endParaRPr lang="en-GB"/>
          </a:p>
        </p:txBody>
      </p:sp>
      <p:sp>
        <p:nvSpPr>
          <p:cNvPr id="9" name="Slide Number Placeholder 7"/>
          <p:cNvSpPr>
            <a:spLocks noGrp="1"/>
          </p:cNvSpPr>
          <p:nvPr>
            <p:ph type="sldNum" sz="quarter" idx="14"/>
          </p:nvPr>
        </p:nvSpPr>
        <p:spPr>
          <a:xfrm>
            <a:off x="4357688" y="6488113"/>
            <a:ext cx="414337" cy="239712"/>
          </a:xfrm>
        </p:spPr>
        <p:txBody>
          <a:bodyPr/>
          <a:lstStyle>
            <a:lvl1pPr eaLnBrk="1" fontAlgn="auto" hangingPunct="1">
              <a:spcAft>
                <a:spcPts val="0"/>
              </a:spcAft>
              <a:defRPr>
                <a:ea typeface="+mn-ea"/>
              </a:defRPr>
            </a:lvl1pPr>
          </a:lstStyle>
          <a:p>
            <a:pPr>
              <a:defRPr/>
            </a:pPr>
            <a:fld id="{444FF797-087A-4DFB-9D6B-9F012667966C}" type="slidenum">
              <a:rPr lang="en-GB"/>
              <a:pPr>
                <a:defRPr/>
              </a:pPr>
              <a:t>‹#›</a:t>
            </a:fld>
            <a:endParaRPr lang="en-GB"/>
          </a:p>
        </p:txBody>
      </p:sp>
    </p:spTree>
    <p:extLst>
      <p:ext uri="{BB962C8B-B14F-4D97-AF65-F5344CB8AC3E}">
        <p14:creationId xmlns:p14="http://schemas.microsoft.com/office/powerpoint/2010/main" val="327272359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White Background">
    <p:spTree>
      <p:nvGrpSpPr>
        <p:cNvPr id="1" name=""/>
        <p:cNvGrpSpPr/>
        <p:nvPr/>
      </p:nvGrpSpPr>
      <p:grpSpPr>
        <a:xfrm>
          <a:off x="0" y="0"/>
          <a:ext cx="0" cy="0"/>
          <a:chOff x="0" y="0"/>
          <a:chExt cx="0" cy="0"/>
        </a:xfrm>
      </p:grpSpPr>
      <p:pic>
        <p:nvPicPr>
          <p:cNvPr id="5" name="Picture 2" descr="bander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banderol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138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81400" y="207963"/>
            <a:ext cx="199390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6756" name="Rectangle 4"/>
          <p:cNvSpPr>
            <a:spLocks noGrp="1" noChangeArrowheads="1"/>
          </p:cNvSpPr>
          <p:nvPr>
            <p:ph type="ctrTitle"/>
          </p:nvPr>
        </p:nvSpPr>
        <p:spPr>
          <a:xfrm>
            <a:off x="4541838" y="2181225"/>
            <a:ext cx="4176712" cy="2914650"/>
          </a:xfrm>
        </p:spPr>
        <p:txBody>
          <a:bodyPr/>
          <a:lstStyle>
            <a:lvl1pPr>
              <a:lnSpc>
                <a:spcPts val="3600"/>
              </a:lnSpc>
              <a:defRPr sz="3200" b="1" baseline="0">
                <a:solidFill>
                  <a:schemeClr val="tx2"/>
                </a:solidFill>
                <a:latin typeface="Arial" charset="0"/>
              </a:defRPr>
            </a:lvl1pPr>
          </a:lstStyle>
          <a:p>
            <a:pPr lvl="0"/>
            <a:r>
              <a:rPr lang="en-US" noProof="0" smtClean="0"/>
              <a:t>Click to edit Master title style</a:t>
            </a:r>
            <a:endParaRPr lang="en-GB" noProof="0" smtClean="0"/>
          </a:p>
        </p:txBody>
      </p:sp>
      <p:sp>
        <p:nvSpPr>
          <p:cNvPr id="1226758" name="Rectangle 6"/>
          <p:cNvSpPr>
            <a:spLocks noGrp="1" noChangeArrowheads="1"/>
          </p:cNvSpPr>
          <p:nvPr>
            <p:ph type="subTitle" idx="1"/>
          </p:nvPr>
        </p:nvSpPr>
        <p:spPr>
          <a:xfrm>
            <a:off x="4548188" y="5522913"/>
            <a:ext cx="4176712" cy="909637"/>
          </a:xfrm>
        </p:spPr>
        <p:txBody>
          <a:bodyPr anchor="b"/>
          <a:lstStyle>
            <a:lvl1pPr marL="0" indent="0">
              <a:lnSpc>
                <a:spcPts val="2400"/>
              </a:lnSpc>
              <a:buFontTx/>
              <a:buNone/>
              <a:defRPr sz="2000" baseline="0">
                <a:solidFill>
                  <a:schemeClr val="tx2"/>
                </a:solidFill>
              </a:defRPr>
            </a:lvl1pPr>
          </a:lstStyle>
          <a:p>
            <a:pPr lvl="0"/>
            <a:r>
              <a:rPr lang="en-US" noProof="0" smtClean="0"/>
              <a:t>Click to edit Master subtitle style</a:t>
            </a:r>
            <a:endParaRPr lang="en-GB" noProof="0" smtClean="0"/>
          </a:p>
        </p:txBody>
      </p:sp>
      <p:sp>
        <p:nvSpPr>
          <p:cNvPr id="3" name="Text Placeholder 2"/>
          <p:cNvSpPr>
            <a:spLocks noGrp="1"/>
          </p:cNvSpPr>
          <p:nvPr>
            <p:ph type="body" sz="quarter" idx="10"/>
          </p:nvPr>
        </p:nvSpPr>
        <p:spPr>
          <a:xfrm>
            <a:off x="250825" y="2181225"/>
            <a:ext cx="3816350" cy="3240087"/>
          </a:xfrm>
        </p:spPr>
        <p:txBody>
          <a:bodyPr/>
          <a:lstStyle>
            <a:lvl1pPr marL="0" indent="0">
              <a:buFontTx/>
              <a:buNone/>
              <a:defRPr lang="en-US" sz="1600" b="1" kern="1200" baseline="0" smtClean="0">
                <a:solidFill>
                  <a:schemeClr val="tx2"/>
                </a:solidFill>
                <a:latin typeface="+mn-lt"/>
                <a:ea typeface="+mn-ea"/>
                <a:cs typeface="+mn-cs"/>
              </a:defRPr>
            </a:lvl1pPr>
            <a:lvl2pPr marL="0" indent="0">
              <a:buFontTx/>
              <a:buNone/>
              <a:defRPr lang="en-US" sz="1600" b="0" kern="1200" baseline="0" dirty="0" smtClean="0">
                <a:solidFill>
                  <a:schemeClr val="tx2"/>
                </a:solidFill>
                <a:latin typeface="+mn-lt"/>
                <a:ea typeface="+mn-ea"/>
                <a:cs typeface="+mn-cs"/>
              </a:defRPr>
            </a:lvl2pPr>
            <a:lvl3pPr marL="598487" indent="0">
              <a:buFontTx/>
              <a:buNone/>
              <a:defRPr lang="en-US" sz="1600" b="0" kern="1200" baseline="0" dirty="0" smtClean="0">
                <a:solidFill>
                  <a:schemeClr val="tx2"/>
                </a:solidFill>
                <a:latin typeface="+mn-lt"/>
                <a:ea typeface="+mn-ea"/>
                <a:cs typeface="+mn-cs"/>
              </a:defRPr>
            </a:lvl3pPr>
            <a:lvl4pPr marL="915987" indent="0">
              <a:buFontTx/>
              <a:buNone/>
              <a:defRPr lang="en-US" sz="1600" b="0" kern="1200" baseline="0" dirty="0" smtClean="0">
                <a:solidFill>
                  <a:schemeClr val="tx2"/>
                </a:solidFill>
                <a:latin typeface="+mn-lt"/>
                <a:ea typeface="+mn-ea"/>
                <a:cs typeface="+mn-cs"/>
              </a:defRPr>
            </a:lvl4pPr>
            <a:lvl5pPr marL="1220787" indent="0">
              <a:buFontTx/>
              <a:buNone/>
              <a:defRPr lang="en-GB" sz="1600" b="0" kern="1200" baseline="0" dirty="0">
                <a:solidFill>
                  <a:schemeClr val="tx2"/>
                </a:solidFill>
                <a:latin typeface="+mn-lt"/>
                <a:ea typeface="+mn-ea"/>
                <a:cs typeface="+mn-cs"/>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9" name="Rectangle 5"/>
          <p:cNvSpPr>
            <a:spLocks noGrp="1" noChangeArrowheads="1"/>
          </p:cNvSpPr>
          <p:nvPr>
            <p:ph type="dt" sz="quarter" idx="11"/>
          </p:nvPr>
        </p:nvSpPr>
        <p:spPr bwMode="auto">
          <a:xfrm>
            <a:off x="269875" y="6181725"/>
            <a:ext cx="3817938" cy="4191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eaLnBrk="0" hangingPunct="0">
              <a:spcBef>
                <a:spcPct val="0"/>
              </a:spcBef>
              <a:defRPr sz="1600" baseline="0">
                <a:solidFill>
                  <a:schemeClr val="tx2"/>
                </a:solidFill>
                <a:latin typeface="+mn-lt"/>
                <a:ea typeface="ヒラギノ角ゴ Pro W3" pitchFamily="-64" charset="-128"/>
                <a:cs typeface="+mn-cs"/>
              </a:defRPr>
            </a:lvl1pPr>
          </a:lstStyle>
          <a:p>
            <a:pPr fontAlgn="base">
              <a:spcAft>
                <a:spcPct val="0"/>
              </a:spcAft>
              <a:defRPr/>
            </a:pPr>
            <a:endParaRPr lang="en-GB">
              <a:solidFill>
                <a:srgbClr val="003399"/>
              </a:solidFill>
            </a:endParaRPr>
          </a:p>
        </p:txBody>
      </p:sp>
    </p:spTree>
    <p:extLst>
      <p:ext uri="{BB962C8B-B14F-4D97-AF65-F5344CB8AC3E}">
        <p14:creationId xmlns:p14="http://schemas.microsoft.com/office/powerpoint/2010/main" val="115214043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Bridge">
    <p:spTree>
      <p:nvGrpSpPr>
        <p:cNvPr id="1" name=""/>
        <p:cNvGrpSpPr/>
        <p:nvPr/>
      </p:nvGrpSpPr>
      <p:grpSpPr>
        <a:xfrm>
          <a:off x="0" y="0"/>
          <a:ext cx="0" cy="0"/>
          <a:chOff x="0" y="0"/>
          <a:chExt cx="0" cy="0"/>
        </a:xfrm>
      </p:grpSpPr>
      <p:sp>
        <p:nvSpPr>
          <p:cNvPr id="5" name="Rectangle 4"/>
          <p:cNvSpPr>
            <a:spLocks noChangeArrowheads="1"/>
          </p:cNvSpPr>
          <p:nvPr userDrawn="1"/>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lnSpc>
                <a:spcPts val="1200"/>
              </a:lnSpc>
              <a:spcBef>
                <a:spcPct val="0"/>
              </a:spcBef>
              <a:spcAft>
                <a:spcPct val="0"/>
              </a:spcAft>
              <a:defRPr/>
            </a:pPr>
            <a:r>
              <a:rPr lang="en-GB" altLang="en-US" sz="900" smtClean="0">
                <a:solidFill>
                  <a:srgbClr val="004B95"/>
                </a:solidFill>
              </a:rPr>
              <a:t>www.ecb.europa.eu</a:t>
            </a:r>
          </a:p>
        </p:txBody>
      </p:sp>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8" name="Text Placeholder 6"/>
          <p:cNvSpPr>
            <a:spLocks noGrp="1"/>
          </p:cNvSpPr>
          <p:nvPr>
            <p:ph type="body" sz="quarter" idx="12"/>
          </p:nvPr>
        </p:nvSpPr>
        <p:spPr>
          <a:xfrm>
            <a:off x="273424" y="116632"/>
            <a:ext cx="8547048" cy="360040"/>
          </a:xfrm>
        </p:spPr>
        <p:txBody>
          <a:bodyPr/>
          <a:lstStyle>
            <a:lvl1pPr marL="0" indent="0">
              <a:buFontTx/>
              <a:buNone/>
              <a:defRPr lang="en-US" sz="1800" kern="1200" dirty="0" smtClean="0">
                <a:solidFill>
                  <a:srgbClr val="FFFFFF"/>
                </a:solidFill>
                <a:latin typeface="+mn-lt"/>
                <a:ea typeface="ヒラギノ角ゴ Pro W3" pitchFamily="-64" charset="-128"/>
                <a:cs typeface="+mn-cs"/>
              </a:defRPr>
            </a:lvl1pPr>
            <a:lvl2pPr>
              <a:defRPr lang="en-US" sz="1800" kern="1200" dirty="0" smtClean="0">
                <a:solidFill>
                  <a:srgbClr val="FFFFFF"/>
                </a:solidFill>
                <a:latin typeface="+mn-lt"/>
                <a:ea typeface="ヒラギノ角ゴ Pro W3" pitchFamily="-64" charset="-128"/>
                <a:cs typeface="+mn-cs"/>
              </a:defRPr>
            </a:lvl2pPr>
            <a:lvl3pPr>
              <a:defRPr lang="en-US" sz="1800" kern="1200" dirty="0" smtClean="0">
                <a:solidFill>
                  <a:srgbClr val="FFFFFF"/>
                </a:solidFill>
                <a:latin typeface="+mn-lt"/>
                <a:ea typeface="ヒラギノ角ゴ Pro W3" pitchFamily="-64" charset="-128"/>
                <a:cs typeface="+mn-cs"/>
              </a:defRPr>
            </a:lvl3pPr>
            <a:lvl4pPr>
              <a:defRPr lang="en-US" sz="1800" kern="1200" dirty="0" smtClean="0">
                <a:solidFill>
                  <a:srgbClr val="FFFFFF"/>
                </a:solidFill>
                <a:latin typeface="+mn-lt"/>
                <a:ea typeface="ヒラギノ角ゴ Pro W3" pitchFamily="-64" charset="-128"/>
                <a:cs typeface="+mn-cs"/>
              </a:defRPr>
            </a:lvl4pPr>
            <a:lvl5pPr>
              <a:defRPr lang="en-GB" sz="1800" kern="1200" dirty="0">
                <a:solidFill>
                  <a:srgbClr val="FFFFFF"/>
                </a:solidFill>
                <a:latin typeface="+mn-lt"/>
                <a:ea typeface="ヒラギノ角ゴ Pro W3" pitchFamily="-64" charset="-128"/>
                <a:cs typeface="+mn-cs"/>
              </a:defRPr>
            </a:lvl5pPr>
          </a:lstStyle>
          <a:p>
            <a:pPr lvl="0"/>
            <a:r>
              <a:rPr lang="en-US" noProof="0" smtClean="0"/>
              <a:t>Click to edit Master text styles</a:t>
            </a:r>
          </a:p>
        </p:txBody>
      </p:sp>
      <p:sp>
        <p:nvSpPr>
          <p:cNvPr id="6" name="Slide Number Placeholder 4"/>
          <p:cNvSpPr>
            <a:spLocks noGrp="1"/>
          </p:cNvSpPr>
          <p:nvPr>
            <p:ph type="sldNum" sz="quarter" idx="13"/>
          </p:nvPr>
        </p:nvSpPr>
        <p:spPr/>
        <p:txBody>
          <a:bodyPr/>
          <a:lstStyle>
            <a:lvl1pPr eaLnBrk="1" fontAlgn="auto" hangingPunct="1">
              <a:spcAft>
                <a:spcPts val="0"/>
              </a:spcAft>
              <a:defRPr>
                <a:ea typeface="+mn-ea"/>
              </a:defRPr>
            </a:lvl1pPr>
          </a:lstStyle>
          <a:p>
            <a:pPr>
              <a:defRPr/>
            </a:pPr>
            <a:fld id="{46BCDCB9-1FFA-4DB3-8FF1-05564578C965}" type="slidenum">
              <a:rPr lang="en-GB"/>
              <a:pPr>
                <a:defRPr/>
              </a:pPr>
              <a:t>‹#›</a:t>
            </a:fld>
            <a:endParaRPr lang="en-GB"/>
          </a:p>
        </p:txBody>
      </p:sp>
    </p:spTree>
    <p:extLst>
      <p:ext uri="{BB962C8B-B14F-4D97-AF65-F5344CB8AC3E}">
        <p14:creationId xmlns:p14="http://schemas.microsoft.com/office/powerpoint/2010/main" val="1369350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theme" Target="../theme/theme8.xml"/><Relationship Id="rId2" Type="http://schemas.openxmlformats.org/officeDocument/2006/relationships/slideLayout" Target="../slideLayouts/slideLayout88.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0" Type="http://schemas.openxmlformats.org/officeDocument/2006/relationships/slideLayout" Target="../slideLayouts/slideLayout96.xml"/><Relationship Id="rId4" Type="http://schemas.openxmlformats.org/officeDocument/2006/relationships/slideLayout" Target="../slideLayouts/slideLayout90.xml"/><Relationship Id="rId9" Type="http://schemas.openxmlformats.org/officeDocument/2006/relationships/slideLayout" Target="../slideLayouts/slideLayout9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theme" Target="../theme/theme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Shape 2"/>
          <p:cNvSpPr>
            <a:spLocks noChangeArrowheads="1"/>
          </p:cNvSpPr>
          <p:nvPr/>
        </p:nvSpPr>
        <p:spPr bwMode="auto">
          <a:xfrm>
            <a:off x="271463" y="104775"/>
            <a:ext cx="65024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eaLnBrk="0" hangingPunct="0">
              <a:defRPr>
                <a:solidFill>
                  <a:schemeClr val="tx1"/>
                </a:solidFill>
                <a:latin typeface="Helvetica Neue" charset="0"/>
                <a:ea typeface="Helvetica Neue" charset="0"/>
                <a:cs typeface="Helvetica Neue" charset="0"/>
              </a:defRPr>
            </a:lvl1pPr>
            <a:lvl2pPr marL="742950" indent="-285750" eaLnBrk="0" hangingPunct="0">
              <a:defRPr>
                <a:solidFill>
                  <a:schemeClr val="tx1"/>
                </a:solidFill>
                <a:latin typeface="Helvetica Neue" charset="0"/>
                <a:ea typeface="Helvetica Neue" charset="0"/>
                <a:cs typeface="Helvetica Neue" charset="0"/>
              </a:defRPr>
            </a:lvl2pPr>
            <a:lvl3pPr marL="1143000" indent="-228600" eaLnBrk="0" hangingPunct="0">
              <a:defRPr>
                <a:solidFill>
                  <a:schemeClr val="tx1"/>
                </a:solidFill>
                <a:latin typeface="Helvetica Neue" charset="0"/>
                <a:ea typeface="Helvetica Neue" charset="0"/>
                <a:cs typeface="Helvetica Neue" charset="0"/>
              </a:defRPr>
            </a:lvl3pPr>
            <a:lvl4pPr marL="1600200" indent="-228600" eaLnBrk="0" hangingPunct="0">
              <a:defRPr>
                <a:solidFill>
                  <a:schemeClr val="tx1"/>
                </a:solidFill>
                <a:latin typeface="Helvetica Neue" charset="0"/>
                <a:ea typeface="Helvetica Neue" charset="0"/>
                <a:cs typeface="Helvetica Neue" charset="0"/>
              </a:defRPr>
            </a:lvl4pPr>
            <a:lvl5pPr marL="2057400" indent="-228600" eaLnBrk="0" hangingPunct="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eaLnBrk="1" fontAlgn="base" hangingPunct="1">
              <a:spcBef>
                <a:spcPct val="0"/>
              </a:spcBef>
              <a:spcAft>
                <a:spcPct val="0"/>
              </a:spcAft>
              <a:defRPr/>
            </a:pPr>
            <a:r>
              <a:rPr lang="en-US" altLang="en-US" smtClean="0">
                <a:solidFill>
                  <a:srgbClr val="FFFFFF"/>
                </a:solidFill>
                <a:latin typeface="Arial" pitchFamily="34" charset="0"/>
                <a:ea typeface="MS PGothic" pitchFamily="34" charset="-128"/>
                <a:cs typeface="Arial" pitchFamily="34" charset="0"/>
                <a:sym typeface="Arial" pitchFamily="34" charset="0"/>
              </a:rPr>
              <a:t>Rubric</a:t>
            </a:r>
          </a:p>
        </p:txBody>
      </p:sp>
      <p:sp>
        <p:nvSpPr>
          <p:cNvPr id="6147" name="Shape 3"/>
          <p:cNvSpPr>
            <a:spLocks noChangeArrowheads="1"/>
          </p:cNvSpPr>
          <p:nvPr/>
        </p:nvSpPr>
        <p:spPr bwMode="auto">
          <a:xfrm>
            <a:off x="6534150" y="6477000"/>
            <a:ext cx="22907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eaLnBrk="0" hangingPunct="0">
              <a:defRPr>
                <a:solidFill>
                  <a:schemeClr val="tx1"/>
                </a:solidFill>
                <a:latin typeface="Helvetica Neue" charset="0"/>
                <a:ea typeface="Helvetica Neue" charset="0"/>
                <a:cs typeface="Helvetica Neue" charset="0"/>
              </a:defRPr>
            </a:lvl1pPr>
            <a:lvl2pPr marL="742950" indent="-285750" eaLnBrk="0" hangingPunct="0">
              <a:defRPr>
                <a:solidFill>
                  <a:schemeClr val="tx1"/>
                </a:solidFill>
                <a:latin typeface="Helvetica Neue" charset="0"/>
                <a:ea typeface="Helvetica Neue" charset="0"/>
                <a:cs typeface="Helvetica Neue" charset="0"/>
              </a:defRPr>
            </a:lvl2pPr>
            <a:lvl3pPr marL="1143000" indent="-228600" eaLnBrk="0" hangingPunct="0">
              <a:defRPr>
                <a:solidFill>
                  <a:schemeClr val="tx1"/>
                </a:solidFill>
                <a:latin typeface="Helvetica Neue" charset="0"/>
                <a:ea typeface="Helvetica Neue" charset="0"/>
                <a:cs typeface="Helvetica Neue" charset="0"/>
              </a:defRPr>
            </a:lvl3pPr>
            <a:lvl4pPr marL="1600200" indent="-228600" eaLnBrk="0" hangingPunct="0">
              <a:defRPr>
                <a:solidFill>
                  <a:schemeClr val="tx1"/>
                </a:solidFill>
                <a:latin typeface="Helvetica Neue" charset="0"/>
                <a:ea typeface="Helvetica Neue" charset="0"/>
                <a:cs typeface="Helvetica Neue" charset="0"/>
              </a:defRPr>
            </a:lvl4pPr>
            <a:lvl5pPr marL="2057400" indent="-228600" eaLnBrk="0" hangingPunct="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algn="r" eaLnBrk="1" fontAlgn="base" hangingPunct="1">
              <a:lnSpc>
                <a:spcPts val="1200"/>
              </a:lnSpc>
              <a:spcBef>
                <a:spcPct val="0"/>
              </a:spcBef>
              <a:spcAft>
                <a:spcPct val="0"/>
              </a:spcAft>
              <a:defRPr/>
            </a:pPr>
            <a:r>
              <a:rPr lang="en-US" altLang="en-US" sz="900" smtClean="0">
                <a:solidFill>
                  <a:srgbClr val="004B95"/>
                </a:solidFill>
                <a:latin typeface="Arial" pitchFamily="34" charset="0"/>
                <a:ea typeface="MS PGothic" pitchFamily="34" charset="-128"/>
                <a:cs typeface="Arial" pitchFamily="34" charset="0"/>
                <a:sym typeface="Arial" pitchFamily="34" charset="0"/>
              </a:rPr>
              <a:t>www.ecb.europa.eu © </a:t>
            </a:r>
          </a:p>
        </p:txBody>
      </p:sp>
      <p:sp>
        <p:nvSpPr>
          <p:cNvPr id="6148" name="Shape 4"/>
          <p:cNvSpPr>
            <a:spLocks noChangeArrowheads="1"/>
          </p:cNvSpPr>
          <p:nvPr/>
        </p:nvSpPr>
        <p:spPr bwMode="auto">
          <a:xfrm>
            <a:off x="0" y="-26988"/>
            <a:ext cx="9144000" cy="477838"/>
          </a:xfrm>
          <a:prstGeom prst="rect">
            <a:avLst/>
          </a:prstGeom>
          <a:solidFill>
            <a:srgbClr val="003399"/>
          </a:solidFill>
          <a:ln w="9525">
            <a:solidFill>
              <a:srgbClr val="003399"/>
            </a:solidFill>
            <a:round/>
            <a:headEnd/>
            <a:tailEnd/>
          </a:ln>
        </p:spPr>
        <p:txBody>
          <a:bodyPr lIns="0" tIns="0" rIns="0" bIns="0" anchor="ctr"/>
          <a:lstStyle>
            <a:lvl1pPr eaLnBrk="0" hangingPunct="0">
              <a:defRPr>
                <a:solidFill>
                  <a:schemeClr val="tx1"/>
                </a:solidFill>
                <a:latin typeface="Helvetica Neue" charset="0"/>
                <a:ea typeface="Helvetica Neue" charset="0"/>
                <a:cs typeface="Helvetica Neue" charset="0"/>
              </a:defRPr>
            </a:lvl1pPr>
            <a:lvl2pPr marL="742950" indent="-285750" eaLnBrk="0" hangingPunct="0">
              <a:defRPr>
                <a:solidFill>
                  <a:schemeClr val="tx1"/>
                </a:solidFill>
                <a:latin typeface="Helvetica Neue" charset="0"/>
                <a:ea typeface="Helvetica Neue" charset="0"/>
                <a:cs typeface="Helvetica Neue" charset="0"/>
              </a:defRPr>
            </a:lvl2pPr>
            <a:lvl3pPr marL="1143000" indent="-228600" eaLnBrk="0" hangingPunct="0">
              <a:defRPr>
                <a:solidFill>
                  <a:schemeClr val="tx1"/>
                </a:solidFill>
                <a:latin typeface="Helvetica Neue" charset="0"/>
                <a:ea typeface="Helvetica Neue" charset="0"/>
                <a:cs typeface="Helvetica Neue" charset="0"/>
              </a:defRPr>
            </a:lvl3pPr>
            <a:lvl4pPr marL="1600200" indent="-228600" eaLnBrk="0" hangingPunct="0">
              <a:defRPr>
                <a:solidFill>
                  <a:schemeClr val="tx1"/>
                </a:solidFill>
                <a:latin typeface="Helvetica Neue" charset="0"/>
                <a:ea typeface="Helvetica Neue" charset="0"/>
                <a:cs typeface="Helvetica Neue" charset="0"/>
              </a:defRPr>
            </a:lvl4pPr>
            <a:lvl5pPr marL="2057400" indent="-228600" eaLnBrk="0" hangingPunct="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eaLnBrk="1" fontAlgn="base" hangingPunct="1">
              <a:spcBef>
                <a:spcPts val="1000"/>
              </a:spcBef>
              <a:spcAft>
                <a:spcPct val="0"/>
              </a:spcAft>
              <a:defRPr/>
            </a:pPr>
            <a:endParaRPr lang="en-US" altLang="en-US" smtClean="0">
              <a:solidFill>
                <a:srgbClr val="585858"/>
              </a:solidFill>
              <a:latin typeface="Arial" pitchFamily="34" charset="0"/>
              <a:ea typeface="MS PGothic" pitchFamily="34" charset="-128"/>
              <a:cs typeface="Arial" pitchFamily="34" charset="0"/>
              <a:sym typeface="Arial" pitchFamily="34" charset="0"/>
            </a:endParaRPr>
          </a:p>
        </p:txBody>
      </p:sp>
      <p:sp>
        <p:nvSpPr>
          <p:cNvPr id="5125" name="Shape 5"/>
          <p:cNvSpPr>
            <a:spLocks noGrp="1"/>
          </p:cNvSpPr>
          <p:nvPr>
            <p:ph type="body" idx="1"/>
          </p:nvPr>
        </p:nvSpPr>
        <p:spPr bwMode="auto">
          <a:xfrm>
            <a:off x="269875" y="1428750"/>
            <a:ext cx="85947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smtClean="0">
                <a:sym typeface="Arial" pitchFamily="34" charset="0"/>
              </a:rPr>
              <a:t>Body Level One</a:t>
            </a:r>
          </a:p>
          <a:p>
            <a:pPr lvl="1"/>
            <a:r>
              <a:rPr lang="en-US" altLang="en-US" smtClean="0">
                <a:sym typeface="Arial" pitchFamily="34" charset="0"/>
              </a:rPr>
              <a:t>Body Level Two</a:t>
            </a:r>
          </a:p>
          <a:p>
            <a:pPr lvl="2"/>
            <a:r>
              <a:rPr lang="en-US" altLang="en-US" smtClean="0">
                <a:sym typeface="Arial" pitchFamily="34" charset="0"/>
              </a:rPr>
              <a:t>Body Level Three</a:t>
            </a:r>
          </a:p>
          <a:p>
            <a:pPr lvl="3"/>
            <a:r>
              <a:rPr lang="en-US" altLang="en-US" smtClean="0">
                <a:sym typeface="Arial" pitchFamily="34" charset="0"/>
              </a:rPr>
              <a:t>Body Level Four</a:t>
            </a:r>
          </a:p>
          <a:p>
            <a:pPr lvl="4"/>
            <a:r>
              <a:rPr lang="en-US" altLang="en-US" smtClean="0">
                <a:sym typeface="Arial" pitchFamily="34" charset="0"/>
              </a:rPr>
              <a:t>Body Level Five</a:t>
            </a:r>
          </a:p>
        </p:txBody>
      </p:sp>
      <p:sp>
        <p:nvSpPr>
          <p:cNvPr id="5126" name="Shape 6"/>
          <p:cNvSpPr>
            <a:spLocks noGrp="1"/>
          </p:cNvSpPr>
          <p:nvPr>
            <p:ph type="title"/>
          </p:nvPr>
        </p:nvSpPr>
        <p:spPr bwMode="auto">
          <a:xfrm>
            <a:off x="269875" y="660400"/>
            <a:ext cx="8594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smtClean="0">
                <a:sym typeface="Arial Black" pitchFamily="34" charset="0"/>
              </a:rPr>
              <a:t>Title Text</a:t>
            </a:r>
          </a:p>
        </p:txBody>
      </p:sp>
      <p:sp>
        <p:nvSpPr>
          <p:cNvPr id="1031" name="Shape 7"/>
          <p:cNvSpPr>
            <a:spLocks noGrp="1"/>
          </p:cNvSpPr>
          <p:nvPr>
            <p:ph type="sldNum" sz="quarter" idx="2"/>
          </p:nvPr>
        </p:nvSpPr>
        <p:spPr bwMode="auto">
          <a:xfrm>
            <a:off x="4357688" y="6477000"/>
            <a:ext cx="41433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spAutoFit/>
          </a:bodyPr>
          <a:lstStyle>
            <a:lvl1pPr algn="ctr" eaLnBrk="1" hangingPunct="1">
              <a:defRPr sz="900">
                <a:solidFill>
                  <a:srgbClr val="585858"/>
                </a:solidFill>
                <a:latin typeface="Arial" pitchFamily="34" charset="0"/>
                <a:ea typeface="MS PGothic" pitchFamily="34" charset="-128"/>
                <a:cs typeface="Arial" pitchFamily="34" charset="0"/>
                <a:sym typeface="Arial" pitchFamily="34" charset="0"/>
              </a:defRPr>
            </a:lvl1pPr>
          </a:lstStyle>
          <a:p>
            <a:pPr fontAlgn="base">
              <a:spcBef>
                <a:spcPct val="0"/>
              </a:spcBef>
              <a:spcAft>
                <a:spcPct val="0"/>
              </a:spcAft>
              <a:defRPr/>
            </a:pPr>
            <a:fld id="{F7948655-F694-41F1-82C2-0FB2D575C677}"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4833548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hf hdr="0" ftr="0" dt="0"/>
  <p:txStyles>
    <p:titleStyle>
      <a:lvl1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1pPr>
      <a:lvl2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2pPr>
      <a:lvl3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3pPr>
      <a:lvl4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4pPr>
      <a:lvl5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5pPr>
      <a:lvl6pPr>
        <a:lnSpc>
          <a:spcPts val="2700"/>
        </a:lnSpc>
        <a:defRPr sz="2400">
          <a:solidFill>
            <a:srgbClr val="003399"/>
          </a:solidFill>
          <a:latin typeface="Arial Black"/>
          <a:ea typeface="Arial Black"/>
          <a:cs typeface="Arial Black"/>
          <a:sym typeface="Arial Black"/>
        </a:defRPr>
      </a:lvl6pPr>
      <a:lvl7pPr>
        <a:lnSpc>
          <a:spcPts val="2700"/>
        </a:lnSpc>
        <a:defRPr sz="2400">
          <a:solidFill>
            <a:srgbClr val="003399"/>
          </a:solidFill>
          <a:latin typeface="Arial Black"/>
          <a:ea typeface="Arial Black"/>
          <a:cs typeface="Arial Black"/>
          <a:sym typeface="Arial Black"/>
        </a:defRPr>
      </a:lvl7pPr>
      <a:lvl8pPr>
        <a:lnSpc>
          <a:spcPts val="2700"/>
        </a:lnSpc>
        <a:defRPr sz="2400">
          <a:solidFill>
            <a:srgbClr val="003399"/>
          </a:solidFill>
          <a:latin typeface="Arial Black"/>
          <a:ea typeface="Arial Black"/>
          <a:cs typeface="Arial Black"/>
          <a:sym typeface="Arial Black"/>
        </a:defRPr>
      </a:lvl8pPr>
      <a:lvl9pPr>
        <a:lnSpc>
          <a:spcPts val="2700"/>
        </a:lnSpc>
        <a:defRPr sz="2400">
          <a:solidFill>
            <a:srgbClr val="003399"/>
          </a:solidFill>
          <a:latin typeface="Arial Black"/>
          <a:ea typeface="Arial Black"/>
          <a:cs typeface="Arial Black"/>
          <a:sym typeface="Arial Black"/>
        </a:defRPr>
      </a:lvl9pPr>
    </p:titleStyle>
    <p:bodyStyle>
      <a:lvl1pPr marL="298450" indent="-298450" algn="l" rtl="0" eaLnBrk="0" fontAlgn="base" hangingPunct="0">
        <a:spcBef>
          <a:spcPts val="700"/>
        </a:spcBef>
        <a:spcAft>
          <a:spcPct val="0"/>
        </a:spcAft>
        <a:buClr>
          <a:srgbClr val="003399"/>
        </a:buClr>
        <a:buSzPct val="100000"/>
        <a:buChar char="•"/>
        <a:defRPr sz="2200">
          <a:solidFill>
            <a:srgbClr val="585858"/>
          </a:solidFill>
          <a:latin typeface="Arial"/>
          <a:ea typeface="MS PGothic" pitchFamily="34" charset="-128"/>
          <a:cs typeface="Arial"/>
          <a:sym typeface="Arial" pitchFamily="34" charset="0"/>
        </a:defRPr>
      </a:lvl1pPr>
      <a:lvl2pPr marL="661988" indent="-361950"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2pPr>
      <a:lvl3pPr marL="1031875" indent="-433388"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3pPr>
      <a:lvl4pPr marL="1285875" indent="-369888"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4pPr>
      <a:lvl5pPr marL="1590675" indent="-369888"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5pPr>
      <a:lvl6pPr marL="2048579" indent="-370593">
        <a:spcBef>
          <a:spcPts val="700"/>
        </a:spcBef>
        <a:buClr>
          <a:srgbClr val="003399"/>
        </a:buClr>
        <a:buSzPct val="100000"/>
        <a:buChar char="•"/>
        <a:defRPr sz="2200">
          <a:solidFill>
            <a:srgbClr val="585858"/>
          </a:solidFill>
          <a:latin typeface="Arial"/>
          <a:ea typeface="Arial"/>
          <a:cs typeface="Arial"/>
          <a:sym typeface="Arial"/>
        </a:defRPr>
      </a:lvl6pPr>
      <a:lvl7pPr marL="2505779" indent="-370593">
        <a:spcBef>
          <a:spcPts val="700"/>
        </a:spcBef>
        <a:buClr>
          <a:srgbClr val="003399"/>
        </a:buClr>
        <a:buSzPct val="100000"/>
        <a:buChar char="•"/>
        <a:defRPr sz="2200">
          <a:solidFill>
            <a:srgbClr val="585858"/>
          </a:solidFill>
          <a:latin typeface="Arial"/>
          <a:ea typeface="Arial"/>
          <a:cs typeface="Arial"/>
          <a:sym typeface="Arial"/>
        </a:defRPr>
      </a:lvl7pPr>
      <a:lvl8pPr marL="2962979" indent="-370593">
        <a:spcBef>
          <a:spcPts val="700"/>
        </a:spcBef>
        <a:buClr>
          <a:srgbClr val="003399"/>
        </a:buClr>
        <a:buSzPct val="100000"/>
        <a:buChar char="•"/>
        <a:defRPr sz="2200">
          <a:solidFill>
            <a:srgbClr val="585858"/>
          </a:solidFill>
          <a:latin typeface="Arial"/>
          <a:ea typeface="Arial"/>
          <a:cs typeface="Arial"/>
          <a:sym typeface="Arial"/>
        </a:defRPr>
      </a:lvl8pPr>
      <a:lvl9pPr marL="3420179" indent="-370592">
        <a:spcBef>
          <a:spcPts val="700"/>
        </a:spcBef>
        <a:buClr>
          <a:srgbClr val="003399"/>
        </a:buClr>
        <a:buSzPct val="100000"/>
        <a:buChar char="•"/>
        <a:defRPr sz="2200">
          <a:solidFill>
            <a:srgbClr val="585858"/>
          </a:solidFill>
          <a:latin typeface="Arial"/>
          <a:ea typeface="Arial"/>
          <a:cs typeface="Arial"/>
          <a:sym typeface="Arial"/>
        </a:defRPr>
      </a:lvl9pPr>
    </p:bodyStyle>
    <p:otherStyle>
      <a:lvl1pPr algn="ctr">
        <a:defRPr sz="900">
          <a:solidFill>
            <a:schemeClr val="tx1"/>
          </a:solidFill>
          <a:latin typeface="+mn-lt"/>
          <a:ea typeface="+mn-ea"/>
          <a:cs typeface="+mn-cs"/>
          <a:sym typeface="Arial"/>
        </a:defRPr>
      </a:lvl1pPr>
      <a:lvl2pPr algn="ctr">
        <a:defRPr sz="900">
          <a:solidFill>
            <a:schemeClr val="tx1"/>
          </a:solidFill>
          <a:latin typeface="+mn-lt"/>
          <a:ea typeface="+mn-ea"/>
          <a:cs typeface="+mn-cs"/>
          <a:sym typeface="Arial"/>
        </a:defRPr>
      </a:lvl2pPr>
      <a:lvl3pPr algn="ctr">
        <a:defRPr sz="900">
          <a:solidFill>
            <a:schemeClr val="tx1"/>
          </a:solidFill>
          <a:latin typeface="+mn-lt"/>
          <a:ea typeface="+mn-ea"/>
          <a:cs typeface="+mn-cs"/>
          <a:sym typeface="Arial"/>
        </a:defRPr>
      </a:lvl3pPr>
      <a:lvl4pPr algn="ctr">
        <a:defRPr sz="900">
          <a:solidFill>
            <a:schemeClr val="tx1"/>
          </a:solidFill>
          <a:latin typeface="+mn-lt"/>
          <a:ea typeface="+mn-ea"/>
          <a:cs typeface="+mn-cs"/>
          <a:sym typeface="Arial"/>
        </a:defRPr>
      </a:lvl4pPr>
      <a:lvl5pPr algn="ctr">
        <a:defRPr sz="900">
          <a:solidFill>
            <a:schemeClr val="tx1"/>
          </a:solidFill>
          <a:latin typeface="+mn-lt"/>
          <a:ea typeface="+mn-ea"/>
          <a:cs typeface="+mn-cs"/>
          <a:sym typeface="Arial"/>
        </a:defRPr>
      </a:lvl5pPr>
      <a:lvl6pPr algn="ctr">
        <a:defRPr sz="900">
          <a:solidFill>
            <a:schemeClr val="tx1"/>
          </a:solidFill>
          <a:latin typeface="+mn-lt"/>
          <a:ea typeface="+mn-ea"/>
          <a:cs typeface="+mn-cs"/>
          <a:sym typeface="Arial"/>
        </a:defRPr>
      </a:lvl6pPr>
      <a:lvl7pPr algn="ctr">
        <a:defRPr sz="900">
          <a:solidFill>
            <a:schemeClr val="tx1"/>
          </a:solidFill>
          <a:latin typeface="+mn-lt"/>
          <a:ea typeface="+mn-ea"/>
          <a:cs typeface="+mn-cs"/>
          <a:sym typeface="Arial"/>
        </a:defRPr>
      </a:lvl7pPr>
      <a:lvl8pPr algn="ctr">
        <a:defRPr sz="900">
          <a:solidFill>
            <a:schemeClr val="tx1"/>
          </a:solidFill>
          <a:latin typeface="+mn-lt"/>
          <a:ea typeface="+mn-ea"/>
          <a:cs typeface="+mn-cs"/>
          <a:sym typeface="Arial"/>
        </a:defRPr>
      </a:lvl8pPr>
      <a:lvl9pPr algn="ctr">
        <a:defRPr sz="900">
          <a:solidFill>
            <a:schemeClr val="tx1"/>
          </a:solidFill>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Shape 2"/>
          <p:cNvSpPr>
            <a:spLocks noChangeArrowheads="1"/>
          </p:cNvSpPr>
          <p:nvPr/>
        </p:nvSpPr>
        <p:spPr bwMode="auto">
          <a:xfrm>
            <a:off x="271463" y="104775"/>
            <a:ext cx="65024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eaLnBrk="0" hangingPunct="0">
              <a:defRPr>
                <a:solidFill>
                  <a:schemeClr val="tx1"/>
                </a:solidFill>
                <a:latin typeface="Helvetica Neue" charset="0"/>
                <a:ea typeface="Helvetica Neue" charset="0"/>
                <a:cs typeface="Helvetica Neue" charset="0"/>
              </a:defRPr>
            </a:lvl1pPr>
            <a:lvl2pPr marL="742950" indent="-285750" eaLnBrk="0" hangingPunct="0">
              <a:defRPr>
                <a:solidFill>
                  <a:schemeClr val="tx1"/>
                </a:solidFill>
                <a:latin typeface="Helvetica Neue" charset="0"/>
                <a:ea typeface="Helvetica Neue" charset="0"/>
                <a:cs typeface="Helvetica Neue" charset="0"/>
              </a:defRPr>
            </a:lvl2pPr>
            <a:lvl3pPr marL="1143000" indent="-228600" eaLnBrk="0" hangingPunct="0">
              <a:defRPr>
                <a:solidFill>
                  <a:schemeClr val="tx1"/>
                </a:solidFill>
                <a:latin typeface="Helvetica Neue" charset="0"/>
                <a:ea typeface="Helvetica Neue" charset="0"/>
                <a:cs typeface="Helvetica Neue" charset="0"/>
              </a:defRPr>
            </a:lvl3pPr>
            <a:lvl4pPr marL="1600200" indent="-228600" eaLnBrk="0" hangingPunct="0">
              <a:defRPr>
                <a:solidFill>
                  <a:schemeClr val="tx1"/>
                </a:solidFill>
                <a:latin typeface="Helvetica Neue" charset="0"/>
                <a:ea typeface="Helvetica Neue" charset="0"/>
                <a:cs typeface="Helvetica Neue" charset="0"/>
              </a:defRPr>
            </a:lvl4pPr>
            <a:lvl5pPr marL="2057400" indent="-228600" eaLnBrk="0" hangingPunct="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eaLnBrk="1" fontAlgn="base" hangingPunct="1">
              <a:spcBef>
                <a:spcPct val="0"/>
              </a:spcBef>
              <a:spcAft>
                <a:spcPct val="0"/>
              </a:spcAft>
              <a:defRPr/>
            </a:pPr>
            <a:r>
              <a:rPr lang="en-US" altLang="en-US" smtClean="0">
                <a:solidFill>
                  <a:srgbClr val="FFFFFF"/>
                </a:solidFill>
                <a:latin typeface="Arial" pitchFamily="34" charset="0"/>
                <a:ea typeface="MS PGothic" pitchFamily="34" charset="-128"/>
                <a:cs typeface="Arial" pitchFamily="34" charset="0"/>
                <a:sym typeface="Arial" pitchFamily="34" charset="0"/>
              </a:rPr>
              <a:t>Rubric</a:t>
            </a:r>
          </a:p>
        </p:txBody>
      </p:sp>
      <p:sp>
        <p:nvSpPr>
          <p:cNvPr id="2051" name="Shape 3"/>
          <p:cNvSpPr>
            <a:spLocks noChangeArrowheads="1"/>
          </p:cNvSpPr>
          <p:nvPr/>
        </p:nvSpPr>
        <p:spPr bwMode="auto">
          <a:xfrm>
            <a:off x="6534150" y="6477000"/>
            <a:ext cx="22907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eaLnBrk="0" hangingPunct="0">
              <a:defRPr>
                <a:solidFill>
                  <a:schemeClr val="tx1"/>
                </a:solidFill>
                <a:latin typeface="Helvetica Neue" charset="0"/>
                <a:ea typeface="Helvetica Neue" charset="0"/>
                <a:cs typeface="Helvetica Neue" charset="0"/>
              </a:defRPr>
            </a:lvl1pPr>
            <a:lvl2pPr marL="742950" indent="-285750" eaLnBrk="0" hangingPunct="0">
              <a:defRPr>
                <a:solidFill>
                  <a:schemeClr val="tx1"/>
                </a:solidFill>
                <a:latin typeface="Helvetica Neue" charset="0"/>
                <a:ea typeface="Helvetica Neue" charset="0"/>
                <a:cs typeface="Helvetica Neue" charset="0"/>
              </a:defRPr>
            </a:lvl2pPr>
            <a:lvl3pPr marL="1143000" indent="-228600" eaLnBrk="0" hangingPunct="0">
              <a:defRPr>
                <a:solidFill>
                  <a:schemeClr val="tx1"/>
                </a:solidFill>
                <a:latin typeface="Helvetica Neue" charset="0"/>
                <a:ea typeface="Helvetica Neue" charset="0"/>
                <a:cs typeface="Helvetica Neue" charset="0"/>
              </a:defRPr>
            </a:lvl3pPr>
            <a:lvl4pPr marL="1600200" indent="-228600" eaLnBrk="0" hangingPunct="0">
              <a:defRPr>
                <a:solidFill>
                  <a:schemeClr val="tx1"/>
                </a:solidFill>
                <a:latin typeface="Helvetica Neue" charset="0"/>
                <a:ea typeface="Helvetica Neue" charset="0"/>
                <a:cs typeface="Helvetica Neue" charset="0"/>
              </a:defRPr>
            </a:lvl4pPr>
            <a:lvl5pPr marL="2057400" indent="-228600" eaLnBrk="0" hangingPunct="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algn="r" eaLnBrk="1" fontAlgn="base" hangingPunct="1">
              <a:lnSpc>
                <a:spcPts val="1200"/>
              </a:lnSpc>
              <a:spcBef>
                <a:spcPct val="0"/>
              </a:spcBef>
              <a:spcAft>
                <a:spcPct val="0"/>
              </a:spcAft>
              <a:defRPr/>
            </a:pPr>
            <a:r>
              <a:rPr lang="en-US" altLang="en-US" sz="900" smtClean="0">
                <a:solidFill>
                  <a:srgbClr val="004B95"/>
                </a:solidFill>
                <a:latin typeface="Arial" pitchFamily="34" charset="0"/>
                <a:ea typeface="MS PGothic" pitchFamily="34" charset="-128"/>
                <a:cs typeface="Arial" pitchFamily="34" charset="0"/>
                <a:sym typeface="Arial" pitchFamily="34" charset="0"/>
              </a:rPr>
              <a:t>www.ecb.europa.eu © </a:t>
            </a:r>
          </a:p>
        </p:txBody>
      </p:sp>
      <p:sp>
        <p:nvSpPr>
          <p:cNvPr id="2052" name="Shape 4"/>
          <p:cNvSpPr>
            <a:spLocks noChangeArrowheads="1"/>
          </p:cNvSpPr>
          <p:nvPr/>
        </p:nvSpPr>
        <p:spPr bwMode="auto">
          <a:xfrm>
            <a:off x="0" y="-26988"/>
            <a:ext cx="9144000" cy="477838"/>
          </a:xfrm>
          <a:prstGeom prst="rect">
            <a:avLst/>
          </a:prstGeom>
          <a:solidFill>
            <a:srgbClr val="003399"/>
          </a:solidFill>
          <a:ln w="9525">
            <a:solidFill>
              <a:srgbClr val="003399"/>
            </a:solidFill>
            <a:round/>
            <a:headEnd/>
            <a:tailEnd/>
          </a:ln>
        </p:spPr>
        <p:txBody>
          <a:bodyPr lIns="0" tIns="0" rIns="0" bIns="0" anchor="ctr"/>
          <a:lstStyle>
            <a:lvl1pPr eaLnBrk="0" hangingPunct="0">
              <a:defRPr>
                <a:solidFill>
                  <a:schemeClr val="tx1"/>
                </a:solidFill>
                <a:latin typeface="Helvetica Neue" charset="0"/>
                <a:ea typeface="Helvetica Neue" charset="0"/>
                <a:cs typeface="Helvetica Neue" charset="0"/>
              </a:defRPr>
            </a:lvl1pPr>
            <a:lvl2pPr marL="742950" indent="-285750" eaLnBrk="0" hangingPunct="0">
              <a:defRPr>
                <a:solidFill>
                  <a:schemeClr val="tx1"/>
                </a:solidFill>
                <a:latin typeface="Helvetica Neue" charset="0"/>
                <a:ea typeface="Helvetica Neue" charset="0"/>
                <a:cs typeface="Helvetica Neue" charset="0"/>
              </a:defRPr>
            </a:lvl2pPr>
            <a:lvl3pPr marL="1143000" indent="-228600" eaLnBrk="0" hangingPunct="0">
              <a:defRPr>
                <a:solidFill>
                  <a:schemeClr val="tx1"/>
                </a:solidFill>
                <a:latin typeface="Helvetica Neue" charset="0"/>
                <a:ea typeface="Helvetica Neue" charset="0"/>
                <a:cs typeface="Helvetica Neue" charset="0"/>
              </a:defRPr>
            </a:lvl3pPr>
            <a:lvl4pPr marL="1600200" indent="-228600" eaLnBrk="0" hangingPunct="0">
              <a:defRPr>
                <a:solidFill>
                  <a:schemeClr val="tx1"/>
                </a:solidFill>
                <a:latin typeface="Helvetica Neue" charset="0"/>
                <a:ea typeface="Helvetica Neue" charset="0"/>
                <a:cs typeface="Helvetica Neue" charset="0"/>
              </a:defRPr>
            </a:lvl4pPr>
            <a:lvl5pPr marL="2057400" indent="-228600" eaLnBrk="0" hangingPunct="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eaLnBrk="1" fontAlgn="base" hangingPunct="1">
              <a:spcBef>
                <a:spcPts val="1000"/>
              </a:spcBef>
              <a:spcAft>
                <a:spcPct val="0"/>
              </a:spcAft>
              <a:defRPr/>
            </a:pPr>
            <a:endParaRPr lang="en-US" altLang="en-US" smtClean="0">
              <a:solidFill>
                <a:srgbClr val="585858"/>
              </a:solidFill>
              <a:latin typeface="Arial" pitchFamily="34" charset="0"/>
              <a:ea typeface="MS PGothic" pitchFamily="34" charset="-128"/>
              <a:cs typeface="Arial" pitchFamily="34" charset="0"/>
              <a:sym typeface="Arial" pitchFamily="34" charset="0"/>
            </a:endParaRPr>
          </a:p>
        </p:txBody>
      </p:sp>
      <p:sp>
        <p:nvSpPr>
          <p:cNvPr id="1029" name="Shape 5"/>
          <p:cNvSpPr>
            <a:spLocks noGrp="1"/>
          </p:cNvSpPr>
          <p:nvPr>
            <p:ph type="body" idx="1"/>
          </p:nvPr>
        </p:nvSpPr>
        <p:spPr bwMode="auto">
          <a:xfrm>
            <a:off x="269875" y="1428750"/>
            <a:ext cx="85947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smtClean="0">
                <a:sym typeface="Arial" pitchFamily="34" charset="0"/>
              </a:rPr>
              <a:t>Body Level One</a:t>
            </a:r>
          </a:p>
          <a:p>
            <a:pPr lvl="1"/>
            <a:r>
              <a:rPr lang="en-US" altLang="en-US" smtClean="0">
                <a:sym typeface="Arial" pitchFamily="34" charset="0"/>
              </a:rPr>
              <a:t>Body Level Two</a:t>
            </a:r>
          </a:p>
          <a:p>
            <a:pPr lvl="2"/>
            <a:r>
              <a:rPr lang="en-US" altLang="en-US" smtClean="0">
                <a:sym typeface="Arial" pitchFamily="34" charset="0"/>
              </a:rPr>
              <a:t>Body Level Three</a:t>
            </a:r>
          </a:p>
          <a:p>
            <a:pPr lvl="3"/>
            <a:r>
              <a:rPr lang="en-US" altLang="en-US" smtClean="0">
                <a:sym typeface="Arial" pitchFamily="34" charset="0"/>
              </a:rPr>
              <a:t>Body Level Four</a:t>
            </a:r>
          </a:p>
          <a:p>
            <a:pPr lvl="4"/>
            <a:r>
              <a:rPr lang="en-US" altLang="en-US" smtClean="0">
                <a:sym typeface="Arial" pitchFamily="34" charset="0"/>
              </a:rPr>
              <a:t>Body Level Five</a:t>
            </a:r>
          </a:p>
        </p:txBody>
      </p:sp>
      <p:sp>
        <p:nvSpPr>
          <p:cNvPr id="1030" name="Shape 6"/>
          <p:cNvSpPr>
            <a:spLocks noGrp="1"/>
          </p:cNvSpPr>
          <p:nvPr>
            <p:ph type="title"/>
          </p:nvPr>
        </p:nvSpPr>
        <p:spPr bwMode="auto">
          <a:xfrm>
            <a:off x="269875" y="660400"/>
            <a:ext cx="8594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smtClean="0">
                <a:sym typeface="Arial Black" pitchFamily="34" charset="0"/>
              </a:rPr>
              <a:t>Title Text</a:t>
            </a:r>
          </a:p>
        </p:txBody>
      </p:sp>
      <p:sp>
        <p:nvSpPr>
          <p:cNvPr id="1031" name="Shape 7"/>
          <p:cNvSpPr>
            <a:spLocks noGrp="1"/>
          </p:cNvSpPr>
          <p:nvPr>
            <p:ph type="sldNum" sz="quarter" idx="2"/>
          </p:nvPr>
        </p:nvSpPr>
        <p:spPr bwMode="auto">
          <a:xfrm>
            <a:off x="4357688" y="6477000"/>
            <a:ext cx="41433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spAutoFit/>
          </a:bodyPr>
          <a:lstStyle>
            <a:lvl1pPr algn="ctr" eaLnBrk="1" hangingPunct="1">
              <a:defRPr sz="900">
                <a:solidFill>
                  <a:srgbClr val="585858"/>
                </a:solidFill>
                <a:latin typeface="Arial" pitchFamily="34" charset="0"/>
                <a:ea typeface="MS PGothic" pitchFamily="34" charset="-128"/>
                <a:cs typeface="Arial" pitchFamily="34" charset="0"/>
                <a:sym typeface="Arial" pitchFamily="34" charset="0"/>
              </a:defRPr>
            </a:lvl1pPr>
          </a:lstStyle>
          <a:p>
            <a:pPr fontAlgn="base">
              <a:spcBef>
                <a:spcPct val="0"/>
              </a:spcBef>
              <a:spcAft>
                <a:spcPct val="0"/>
              </a:spcAft>
              <a:defRPr/>
            </a:pPr>
            <a:fld id="{7240497E-EEA6-419C-A3F5-598BBFE975D5}"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69311278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858" r:id="rId12"/>
  </p:sldLayoutIdLst>
  <p:transition spd="med"/>
  <p:hf hdr="0" ftr="0" dt="0"/>
  <p:txStyles>
    <p:titleStyle>
      <a:lvl1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1pPr>
      <a:lvl2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2pPr>
      <a:lvl3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3pPr>
      <a:lvl4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4pPr>
      <a:lvl5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5pPr>
      <a:lvl6pPr>
        <a:lnSpc>
          <a:spcPts val="2700"/>
        </a:lnSpc>
        <a:defRPr sz="2400">
          <a:solidFill>
            <a:srgbClr val="003399"/>
          </a:solidFill>
          <a:latin typeface="Arial Black"/>
          <a:ea typeface="Arial Black"/>
          <a:cs typeface="Arial Black"/>
          <a:sym typeface="Arial Black"/>
        </a:defRPr>
      </a:lvl6pPr>
      <a:lvl7pPr>
        <a:lnSpc>
          <a:spcPts val="2700"/>
        </a:lnSpc>
        <a:defRPr sz="2400">
          <a:solidFill>
            <a:srgbClr val="003399"/>
          </a:solidFill>
          <a:latin typeface="Arial Black"/>
          <a:ea typeface="Arial Black"/>
          <a:cs typeface="Arial Black"/>
          <a:sym typeface="Arial Black"/>
        </a:defRPr>
      </a:lvl7pPr>
      <a:lvl8pPr>
        <a:lnSpc>
          <a:spcPts val="2700"/>
        </a:lnSpc>
        <a:defRPr sz="2400">
          <a:solidFill>
            <a:srgbClr val="003399"/>
          </a:solidFill>
          <a:latin typeface="Arial Black"/>
          <a:ea typeface="Arial Black"/>
          <a:cs typeface="Arial Black"/>
          <a:sym typeface="Arial Black"/>
        </a:defRPr>
      </a:lvl8pPr>
      <a:lvl9pPr>
        <a:lnSpc>
          <a:spcPts val="2700"/>
        </a:lnSpc>
        <a:defRPr sz="2400">
          <a:solidFill>
            <a:srgbClr val="003399"/>
          </a:solidFill>
          <a:latin typeface="Arial Black"/>
          <a:ea typeface="Arial Black"/>
          <a:cs typeface="Arial Black"/>
          <a:sym typeface="Arial Black"/>
        </a:defRPr>
      </a:lvl9pPr>
    </p:titleStyle>
    <p:bodyStyle>
      <a:lvl1pPr marL="298450" indent="-298450" algn="l" rtl="0" eaLnBrk="0" fontAlgn="base" hangingPunct="0">
        <a:spcBef>
          <a:spcPts val="700"/>
        </a:spcBef>
        <a:spcAft>
          <a:spcPct val="0"/>
        </a:spcAft>
        <a:buClr>
          <a:srgbClr val="003399"/>
        </a:buClr>
        <a:buSzPct val="100000"/>
        <a:buChar char="•"/>
        <a:defRPr sz="2200">
          <a:solidFill>
            <a:srgbClr val="585858"/>
          </a:solidFill>
          <a:latin typeface="Arial"/>
          <a:ea typeface="MS PGothic" pitchFamily="34" charset="-128"/>
          <a:cs typeface="Arial"/>
          <a:sym typeface="Arial" pitchFamily="34" charset="0"/>
        </a:defRPr>
      </a:lvl1pPr>
      <a:lvl2pPr marL="661988" indent="-361950"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2pPr>
      <a:lvl3pPr marL="1031875" indent="-433388"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3pPr>
      <a:lvl4pPr marL="1285875" indent="-369888"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4pPr>
      <a:lvl5pPr marL="1590675" indent="-369888"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5pPr>
      <a:lvl6pPr marL="2048579" indent="-370593">
        <a:spcBef>
          <a:spcPts val="700"/>
        </a:spcBef>
        <a:buClr>
          <a:srgbClr val="003399"/>
        </a:buClr>
        <a:buSzPct val="100000"/>
        <a:buChar char="•"/>
        <a:defRPr sz="2200">
          <a:solidFill>
            <a:srgbClr val="585858"/>
          </a:solidFill>
          <a:latin typeface="Arial"/>
          <a:ea typeface="Arial"/>
          <a:cs typeface="Arial"/>
          <a:sym typeface="Arial"/>
        </a:defRPr>
      </a:lvl6pPr>
      <a:lvl7pPr marL="2505779" indent="-370593">
        <a:spcBef>
          <a:spcPts val="700"/>
        </a:spcBef>
        <a:buClr>
          <a:srgbClr val="003399"/>
        </a:buClr>
        <a:buSzPct val="100000"/>
        <a:buChar char="•"/>
        <a:defRPr sz="2200">
          <a:solidFill>
            <a:srgbClr val="585858"/>
          </a:solidFill>
          <a:latin typeface="Arial"/>
          <a:ea typeface="Arial"/>
          <a:cs typeface="Arial"/>
          <a:sym typeface="Arial"/>
        </a:defRPr>
      </a:lvl7pPr>
      <a:lvl8pPr marL="2962979" indent="-370593">
        <a:spcBef>
          <a:spcPts val="700"/>
        </a:spcBef>
        <a:buClr>
          <a:srgbClr val="003399"/>
        </a:buClr>
        <a:buSzPct val="100000"/>
        <a:buChar char="•"/>
        <a:defRPr sz="2200">
          <a:solidFill>
            <a:srgbClr val="585858"/>
          </a:solidFill>
          <a:latin typeface="Arial"/>
          <a:ea typeface="Arial"/>
          <a:cs typeface="Arial"/>
          <a:sym typeface="Arial"/>
        </a:defRPr>
      </a:lvl8pPr>
      <a:lvl9pPr marL="3420179" indent="-370592">
        <a:spcBef>
          <a:spcPts val="700"/>
        </a:spcBef>
        <a:buClr>
          <a:srgbClr val="003399"/>
        </a:buClr>
        <a:buSzPct val="100000"/>
        <a:buChar char="•"/>
        <a:defRPr sz="2200">
          <a:solidFill>
            <a:srgbClr val="585858"/>
          </a:solidFill>
          <a:latin typeface="Arial"/>
          <a:ea typeface="Arial"/>
          <a:cs typeface="Arial"/>
          <a:sym typeface="Arial"/>
        </a:defRPr>
      </a:lvl9pPr>
    </p:bodyStyle>
    <p:otherStyle>
      <a:lvl1pPr algn="ctr">
        <a:defRPr sz="900">
          <a:solidFill>
            <a:schemeClr val="tx1"/>
          </a:solidFill>
          <a:latin typeface="+mn-lt"/>
          <a:ea typeface="+mn-ea"/>
          <a:cs typeface="+mn-cs"/>
          <a:sym typeface="Arial"/>
        </a:defRPr>
      </a:lvl1pPr>
      <a:lvl2pPr algn="ctr">
        <a:defRPr sz="900">
          <a:solidFill>
            <a:schemeClr val="tx1"/>
          </a:solidFill>
          <a:latin typeface="+mn-lt"/>
          <a:ea typeface="+mn-ea"/>
          <a:cs typeface="+mn-cs"/>
          <a:sym typeface="Arial"/>
        </a:defRPr>
      </a:lvl2pPr>
      <a:lvl3pPr algn="ctr">
        <a:defRPr sz="900">
          <a:solidFill>
            <a:schemeClr val="tx1"/>
          </a:solidFill>
          <a:latin typeface="+mn-lt"/>
          <a:ea typeface="+mn-ea"/>
          <a:cs typeface="+mn-cs"/>
          <a:sym typeface="Arial"/>
        </a:defRPr>
      </a:lvl3pPr>
      <a:lvl4pPr algn="ctr">
        <a:defRPr sz="900">
          <a:solidFill>
            <a:schemeClr val="tx1"/>
          </a:solidFill>
          <a:latin typeface="+mn-lt"/>
          <a:ea typeface="+mn-ea"/>
          <a:cs typeface="+mn-cs"/>
          <a:sym typeface="Arial"/>
        </a:defRPr>
      </a:lvl4pPr>
      <a:lvl5pPr algn="ctr">
        <a:defRPr sz="900">
          <a:solidFill>
            <a:schemeClr val="tx1"/>
          </a:solidFill>
          <a:latin typeface="+mn-lt"/>
          <a:ea typeface="+mn-ea"/>
          <a:cs typeface="+mn-cs"/>
          <a:sym typeface="Arial"/>
        </a:defRPr>
      </a:lvl5pPr>
      <a:lvl6pPr algn="ctr">
        <a:defRPr sz="900">
          <a:solidFill>
            <a:schemeClr val="tx1"/>
          </a:solidFill>
          <a:latin typeface="+mn-lt"/>
          <a:ea typeface="+mn-ea"/>
          <a:cs typeface="+mn-cs"/>
          <a:sym typeface="Arial"/>
        </a:defRPr>
      </a:lvl6pPr>
      <a:lvl7pPr algn="ctr">
        <a:defRPr sz="900">
          <a:solidFill>
            <a:schemeClr val="tx1"/>
          </a:solidFill>
          <a:latin typeface="+mn-lt"/>
          <a:ea typeface="+mn-ea"/>
          <a:cs typeface="+mn-cs"/>
          <a:sym typeface="Arial"/>
        </a:defRPr>
      </a:lvl7pPr>
      <a:lvl8pPr algn="ctr">
        <a:defRPr sz="900">
          <a:solidFill>
            <a:schemeClr val="tx1"/>
          </a:solidFill>
          <a:latin typeface="+mn-lt"/>
          <a:ea typeface="+mn-ea"/>
          <a:cs typeface="+mn-cs"/>
          <a:sym typeface="Arial"/>
        </a:defRPr>
      </a:lvl8pPr>
      <a:lvl9pPr algn="ctr">
        <a:defRPr sz="900">
          <a:solidFill>
            <a:schemeClr val="tx1"/>
          </a:solidFill>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Shape 2"/>
          <p:cNvSpPr>
            <a:spLocks noChangeArrowheads="1"/>
          </p:cNvSpPr>
          <p:nvPr/>
        </p:nvSpPr>
        <p:spPr bwMode="auto">
          <a:xfrm>
            <a:off x="271463" y="104775"/>
            <a:ext cx="6502400"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Helvetica Neue" charset="0"/>
                <a:ea typeface="Helvetica Neue" charset="0"/>
                <a:cs typeface="Helvetica Neue" charset="0"/>
              </a:defRPr>
            </a:lvl1pPr>
            <a:lvl2pPr marL="742950" indent="-285750">
              <a:defRPr>
                <a:solidFill>
                  <a:schemeClr val="tx1"/>
                </a:solidFill>
                <a:latin typeface="Helvetica Neue" charset="0"/>
                <a:ea typeface="Helvetica Neue" charset="0"/>
                <a:cs typeface="Helvetica Neue" charset="0"/>
              </a:defRPr>
            </a:lvl2pPr>
            <a:lvl3pPr marL="1143000" indent="-228600">
              <a:defRPr>
                <a:solidFill>
                  <a:schemeClr val="tx1"/>
                </a:solidFill>
                <a:latin typeface="Helvetica Neue" charset="0"/>
                <a:ea typeface="Helvetica Neue" charset="0"/>
                <a:cs typeface="Helvetica Neue" charset="0"/>
              </a:defRPr>
            </a:lvl3pPr>
            <a:lvl4pPr marL="1600200" indent="-228600">
              <a:defRPr>
                <a:solidFill>
                  <a:schemeClr val="tx1"/>
                </a:solidFill>
                <a:latin typeface="Helvetica Neue" charset="0"/>
                <a:ea typeface="Helvetica Neue" charset="0"/>
                <a:cs typeface="Helvetica Neue" charset="0"/>
              </a:defRPr>
            </a:lvl4pPr>
            <a:lvl5pPr marL="2057400" indent="-22860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fontAlgn="base">
              <a:spcBef>
                <a:spcPct val="0"/>
              </a:spcBef>
              <a:spcAft>
                <a:spcPct val="0"/>
              </a:spcAft>
              <a:defRPr/>
            </a:pPr>
            <a:r>
              <a:rPr lang="en-US" altLang="en-US" smtClean="0">
                <a:solidFill>
                  <a:srgbClr val="FFFFFF"/>
                </a:solidFill>
                <a:latin typeface="Arial" pitchFamily="34" charset="0"/>
                <a:ea typeface="MS PGothic" pitchFamily="34" charset="-128"/>
                <a:cs typeface="Arial" pitchFamily="34" charset="0"/>
                <a:sym typeface="Arial" pitchFamily="34" charset="0"/>
              </a:rPr>
              <a:t>Rubric</a:t>
            </a:r>
          </a:p>
        </p:txBody>
      </p:sp>
      <p:sp>
        <p:nvSpPr>
          <p:cNvPr id="7171" name="Shape 3"/>
          <p:cNvSpPr>
            <a:spLocks noChangeArrowheads="1"/>
          </p:cNvSpPr>
          <p:nvPr/>
        </p:nvSpPr>
        <p:spPr bwMode="auto">
          <a:xfrm>
            <a:off x="6534150" y="6477000"/>
            <a:ext cx="2290763" cy="14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defRPr>
                <a:solidFill>
                  <a:schemeClr val="tx1"/>
                </a:solidFill>
                <a:latin typeface="Helvetica Neue" charset="0"/>
                <a:ea typeface="Helvetica Neue" charset="0"/>
                <a:cs typeface="Helvetica Neue" charset="0"/>
              </a:defRPr>
            </a:lvl1pPr>
            <a:lvl2pPr marL="742950" indent="-285750">
              <a:defRPr>
                <a:solidFill>
                  <a:schemeClr val="tx1"/>
                </a:solidFill>
                <a:latin typeface="Helvetica Neue" charset="0"/>
                <a:ea typeface="Helvetica Neue" charset="0"/>
                <a:cs typeface="Helvetica Neue" charset="0"/>
              </a:defRPr>
            </a:lvl2pPr>
            <a:lvl3pPr marL="1143000" indent="-228600">
              <a:defRPr>
                <a:solidFill>
                  <a:schemeClr val="tx1"/>
                </a:solidFill>
                <a:latin typeface="Helvetica Neue" charset="0"/>
                <a:ea typeface="Helvetica Neue" charset="0"/>
                <a:cs typeface="Helvetica Neue" charset="0"/>
              </a:defRPr>
            </a:lvl3pPr>
            <a:lvl4pPr marL="1600200" indent="-228600">
              <a:defRPr>
                <a:solidFill>
                  <a:schemeClr val="tx1"/>
                </a:solidFill>
                <a:latin typeface="Helvetica Neue" charset="0"/>
                <a:ea typeface="Helvetica Neue" charset="0"/>
                <a:cs typeface="Helvetica Neue" charset="0"/>
              </a:defRPr>
            </a:lvl4pPr>
            <a:lvl5pPr marL="2057400" indent="-22860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algn="r" fontAlgn="base">
              <a:lnSpc>
                <a:spcPts val="1200"/>
              </a:lnSpc>
              <a:spcBef>
                <a:spcPct val="0"/>
              </a:spcBef>
              <a:spcAft>
                <a:spcPct val="0"/>
              </a:spcAft>
              <a:defRPr/>
            </a:pPr>
            <a:r>
              <a:rPr lang="en-US" altLang="en-US" sz="900" smtClean="0">
                <a:solidFill>
                  <a:srgbClr val="004B95"/>
                </a:solidFill>
                <a:latin typeface="Arial" pitchFamily="34" charset="0"/>
                <a:ea typeface="MS PGothic" pitchFamily="34" charset="-128"/>
                <a:cs typeface="Arial" pitchFamily="34" charset="0"/>
                <a:sym typeface="Arial" pitchFamily="34" charset="0"/>
              </a:rPr>
              <a:t>www.ecb.europa.eu © </a:t>
            </a:r>
          </a:p>
        </p:txBody>
      </p:sp>
      <p:sp>
        <p:nvSpPr>
          <p:cNvPr id="7172" name="Shape 4"/>
          <p:cNvSpPr>
            <a:spLocks noChangeArrowheads="1"/>
          </p:cNvSpPr>
          <p:nvPr/>
        </p:nvSpPr>
        <p:spPr bwMode="auto">
          <a:xfrm>
            <a:off x="0" y="-26988"/>
            <a:ext cx="9144000" cy="477838"/>
          </a:xfrm>
          <a:prstGeom prst="rect">
            <a:avLst/>
          </a:prstGeom>
          <a:solidFill>
            <a:srgbClr val="003399"/>
          </a:solidFill>
          <a:ln w="9525">
            <a:solidFill>
              <a:srgbClr val="003399"/>
            </a:solidFill>
            <a:round/>
            <a:headEnd/>
            <a:tailEnd/>
          </a:ln>
        </p:spPr>
        <p:txBody>
          <a:bodyPr lIns="0" tIns="0" rIns="0" bIns="0" anchor="ctr"/>
          <a:lstStyle>
            <a:lvl1pPr>
              <a:defRPr>
                <a:solidFill>
                  <a:schemeClr val="tx1"/>
                </a:solidFill>
                <a:latin typeface="Helvetica Neue" charset="0"/>
                <a:ea typeface="Helvetica Neue" charset="0"/>
                <a:cs typeface="Helvetica Neue" charset="0"/>
              </a:defRPr>
            </a:lvl1pPr>
            <a:lvl2pPr marL="742950" indent="-285750">
              <a:defRPr>
                <a:solidFill>
                  <a:schemeClr val="tx1"/>
                </a:solidFill>
                <a:latin typeface="Helvetica Neue" charset="0"/>
                <a:ea typeface="Helvetica Neue" charset="0"/>
                <a:cs typeface="Helvetica Neue" charset="0"/>
              </a:defRPr>
            </a:lvl2pPr>
            <a:lvl3pPr marL="1143000" indent="-228600">
              <a:defRPr>
                <a:solidFill>
                  <a:schemeClr val="tx1"/>
                </a:solidFill>
                <a:latin typeface="Helvetica Neue" charset="0"/>
                <a:ea typeface="Helvetica Neue" charset="0"/>
                <a:cs typeface="Helvetica Neue" charset="0"/>
              </a:defRPr>
            </a:lvl3pPr>
            <a:lvl4pPr marL="1600200" indent="-228600">
              <a:defRPr>
                <a:solidFill>
                  <a:schemeClr val="tx1"/>
                </a:solidFill>
                <a:latin typeface="Helvetica Neue" charset="0"/>
                <a:ea typeface="Helvetica Neue" charset="0"/>
                <a:cs typeface="Helvetica Neue" charset="0"/>
              </a:defRPr>
            </a:lvl4pPr>
            <a:lvl5pPr marL="2057400" indent="-228600">
              <a:defRPr>
                <a:solidFill>
                  <a:schemeClr val="tx1"/>
                </a:solidFill>
                <a:latin typeface="Helvetica Neue" charset="0"/>
                <a:ea typeface="Helvetica Neue" charset="0"/>
                <a:cs typeface="Helvetica Neue" charset="0"/>
              </a:defRPr>
            </a:lvl5pPr>
            <a:lvl6pPr marL="25146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6pPr>
            <a:lvl7pPr marL="29718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7pPr>
            <a:lvl8pPr marL="34290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8pPr>
            <a:lvl9pPr marL="3886200" indent="-228600" eaLnBrk="0" fontAlgn="base" hangingPunct="0">
              <a:spcBef>
                <a:spcPct val="0"/>
              </a:spcBef>
              <a:spcAft>
                <a:spcPct val="0"/>
              </a:spcAft>
              <a:defRPr>
                <a:solidFill>
                  <a:schemeClr val="tx1"/>
                </a:solidFill>
                <a:latin typeface="Helvetica Neue" charset="0"/>
                <a:ea typeface="Helvetica Neue" charset="0"/>
                <a:cs typeface="Helvetica Neue" charset="0"/>
              </a:defRPr>
            </a:lvl9pPr>
          </a:lstStyle>
          <a:p>
            <a:pPr fontAlgn="base">
              <a:spcBef>
                <a:spcPts val="1000"/>
              </a:spcBef>
              <a:spcAft>
                <a:spcPct val="0"/>
              </a:spcAft>
              <a:defRPr/>
            </a:pPr>
            <a:endParaRPr lang="en-US" altLang="en-US" smtClean="0">
              <a:solidFill>
                <a:srgbClr val="585858"/>
              </a:solidFill>
              <a:latin typeface="Arial" pitchFamily="34" charset="0"/>
              <a:ea typeface="MS PGothic" pitchFamily="34" charset="-128"/>
              <a:cs typeface="Arial" pitchFamily="34" charset="0"/>
              <a:sym typeface="Arial" pitchFamily="34" charset="0"/>
            </a:endParaRPr>
          </a:p>
        </p:txBody>
      </p:sp>
      <p:sp>
        <p:nvSpPr>
          <p:cNvPr id="7173" name="Shape 5"/>
          <p:cNvSpPr>
            <a:spLocks noGrp="1"/>
          </p:cNvSpPr>
          <p:nvPr>
            <p:ph type="body" idx="1"/>
          </p:nvPr>
        </p:nvSpPr>
        <p:spPr bwMode="auto">
          <a:xfrm>
            <a:off x="269875" y="1428750"/>
            <a:ext cx="8594725"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smtClean="0">
                <a:sym typeface="Arial" pitchFamily="34" charset="0"/>
              </a:rPr>
              <a:t>Body Level One</a:t>
            </a:r>
          </a:p>
          <a:p>
            <a:pPr lvl="1"/>
            <a:r>
              <a:rPr lang="en-US" altLang="en-US" smtClean="0">
                <a:sym typeface="Arial" pitchFamily="34" charset="0"/>
              </a:rPr>
              <a:t>Body Level Two</a:t>
            </a:r>
          </a:p>
          <a:p>
            <a:pPr lvl="2"/>
            <a:r>
              <a:rPr lang="en-US" altLang="en-US" smtClean="0">
                <a:sym typeface="Arial" pitchFamily="34" charset="0"/>
              </a:rPr>
              <a:t>Body Level Three</a:t>
            </a:r>
          </a:p>
          <a:p>
            <a:pPr lvl="3"/>
            <a:r>
              <a:rPr lang="en-US" altLang="en-US" smtClean="0">
                <a:sym typeface="Arial" pitchFamily="34" charset="0"/>
              </a:rPr>
              <a:t>Body Level Four</a:t>
            </a:r>
          </a:p>
          <a:p>
            <a:pPr lvl="4"/>
            <a:r>
              <a:rPr lang="en-US" altLang="en-US" smtClean="0">
                <a:sym typeface="Arial" pitchFamily="34" charset="0"/>
              </a:rPr>
              <a:t>Body Level Five</a:t>
            </a:r>
          </a:p>
        </p:txBody>
      </p:sp>
      <p:sp>
        <p:nvSpPr>
          <p:cNvPr id="7174" name="Shape 6"/>
          <p:cNvSpPr>
            <a:spLocks noGrp="1"/>
          </p:cNvSpPr>
          <p:nvPr>
            <p:ph type="title"/>
          </p:nvPr>
        </p:nvSpPr>
        <p:spPr bwMode="auto">
          <a:xfrm>
            <a:off x="269875" y="660400"/>
            <a:ext cx="85947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smtClean="0">
                <a:sym typeface="Arial Black" pitchFamily="34" charset="0"/>
              </a:rPr>
              <a:t>Title Text</a:t>
            </a:r>
          </a:p>
        </p:txBody>
      </p:sp>
      <p:sp>
        <p:nvSpPr>
          <p:cNvPr id="1031" name="Shape 7"/>
          <p:cNvSpPr>
            <a:spLocks noGrp="1"/>
          </p:cNvSpPr>
          <p:nvPr>
            <p:ph type="sldNum" sz="quarter" idx="2"/>
          </p:nvPr>
        </p:nvSpPr>
        <p:spPr bwMode="auto">
          <a:xfrm>
            <a:off x="4357688" y="6477000"/>
            <a:ext cx="414337"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spAutoFit/>
          </a:bodyPr>
          <a:lstStyle>
            <a:lvl1pPr algn="ctr" eaLnBrk="1" hangingPunct="1">
              <a:defRPr sz="900">
                <a:solidFill>
                  <a:srgbClr val="585858"/>
                </a:solidFill>
                <a:latin typeface="Arial" pitchFamily="34" charset="0"/>
                <a:ea typeface="MS PGothic" pitchFamily="34" charset="-128"/>
                <a:cs typeface="Arial" pitchFamily="34" charset="0"/>
                <a:sym typeface="Arial" pitchFamily="34" charset="0"/>
              </a:defRPr>
            </a:lvl1pPr>
          </a:lstStyle>
          <a:p>
            <a:pPr fontAlgn="base">
              <a:spcBef>
                <a:spcPct val="0"/>
              </a:spcBef>
              <a:spcAft>
                <a:spcPct val="0"/>
              </a:spcAft>
              <a:defRPr/>
            </a:pPr>
            <a:fld id="{0BDF55A7-D664-4303-AD45-282B2DAE3563}"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3909192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857" r:id="rId12"/>
  </p:sldLayoutIdLst>
  <p:transition spd="med"/>
  <p:hf hdr="0" ftr="0" dt="0"/>
  <p:txStyles>
    <p:titleStyle>
      <a:lvl1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1pPr>
      <a:lvl2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2pPr>
      <a:lvl3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3pPr>
      <a:lvl4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4pPr>
      <a:lvl5pPr algn="ctr" rtl="0" eaLnBrk="0" fontAlgn="base" hangingPunct="0">
        <a:lnSpc>
          <a:spcPts val="2700"/>
        </a:lnSpc>
        <a:spcBef>
          <a:spcPct val="0"/>
        </a:spcBef>
        <a:spcAft>
          <a:spcPct val="0"/>
        </a:spcAft>
        <a:defRPr sz="2400">
          <a:solidFill>
            <a:srgbClr val="003399"/>
          </a:solidFill>
          <a:latin typeface="Arial Black"/>
          <a:ea typeface="MS PGothic" pitchFamily="34" charset="-128"/>
          <a:cs typeface="Arial Black"/>
          <a:sym typeface="Arial Black" pitchFamily="34" charset="0"/>
        </a:defRPr>
      </a:lvl5pPr>
      <a:lvl6pPr>
        <a:lnSpc>
          <a:spcPts val="2700"/>
        </a:lnSpc>
        <a:defRPr sz="2400">
          <a:solidFill>
            <a:srgbClr val="003399"/>
          </a:solidFill>
          <a:latin typeface="Arial Black"/>
          <a:ea typeface="Arial Black"/>
          <a:cs typeface="Arial Black"/>
          <a:sym typeface="Arial Black"/>
        </a:defRPr>
      </a:lvl6pPr>
      <a:lvl7pPr>
        <a:lnSpc>
          <a:spcPts val="2700"/>
        </a:lnSpc>
        <a:defRPr sz="2400">
          <a:solidFill>
            <a:srgbClr val="003399"/>
          </a:solidFill>
          <a:latin typeface="Arial Black"/>
          <a:ea typeface="Arial Black"/>
          <a:cs typeface="Arial Black"/>
          <a:sym typeface="Arial Black"/>
        </a:defRPr>
      </a:lvl7pPr>
      <a:lvl8pPr>
        <a:lnSpc>
          <a:spcPts val="2700"/>
        </a:lnSpc>
        <a:defRPr sz="2400">
          <a:solidFill>
            <a:srgbClr val="003399"/>
          </a:solidFill>
          <a:latin typeface="Arial Black"/>
          <a:ea typeface="Arial Black"/>
          <a:cs typeface="Arial Black"/>
          <a:sym typeface="Arial Black"/>
        </a:defRPr>
      </a:lvl8pPr>
      <a:lvl9pPr>
        <a:lnSpc>
          <a:spcPts val="2700"/>
        </a:lnSpc>
        <a:defRPr sz="2400">
          <a:solidFill>
            <a:srgbClr val="003399"/>
          </a:solidFill>
          <a:latin typeface="Arial Black"/>
          <a:ea typeface="Arial Black"/>
          <a:cs typeface="Arial Black"/>
          <a:sym typeface="Arial Black"/>
        </a:defRPr>
      </a:lvl9pPr>
    </p:titleStyle>
    <p:bodyStyle>
      <a:lvl1pPr marL="298450" indent="-298450" algn="l" rtl="0" eaLnBrk="0" fontAlgn="base" hangingPunct="0">
        <a:spcBef>
          <a:spcPts val="700"/>
        </a:spcBef>
        <a:spcAft>
          <a:spcPct val="0"/>
        </a:spcAft>
        <a:buClr>
          <a:srgbClr val="003399"/>
        </a:buClr>
        <a:buSzPct val="100000"/>
        <a:buChar char="•"/>
        <a:defRPr sz="2200">
          <a:solidFill>
            <a:srgbClr val="585858"/>
          </a:solidFill>
          <a:latin typeface="Arial"/>
          <a:ea typeface="MS PGothic" pitchFamily="34" charset="-128"/>
          <a:cs typeface="Arial"/>
          <a:sym typeface="Arial" pitchFamily="34" charset="0"/>
        </a:defRPr>
      </a:lvl1pPr>
      <a:lvl2pPr marL="661988" indent="-361950"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2pPr>
      <a:lvl3pPr marL="1031875" indent="-433388"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3pPr>
      <a:lvl4pPr marL="1285875" indent="-369888"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4pPr>
      <a:lvl5pPr marL="1590675" indent="-369888" algn="l" rtl="0" eaLnBrk="0" fontAlgn="base" hangingPunct="0">
        <a:spcBef>
          <a:spcPts val="700"/>
        </a:spcBef>
        <a:spcAft>
          <a:spcPct val="0"/>
        </a:spcAft>
        <a:buClr>
          <a:srgbClr val="003399"/>
        </a:buClr>
        <a:buSzPct val="100000"/>
        <a:buChar char="•"/>
        <a:defRPr sz="2200">
          <a:solidFill>
            <a:srgbClr val="585858"/>
          </a:solidFill>
          <a:latin typeface="Arial"/>
          <a:ea typeface="Arial"/>
          <a:cs typeface="Arial"/>
          <a:sym typeface="Arial" pitchFamily="34" charset="0"/>
        </a:defRPr>
      </a:lvl5pPr>
      <a:lvl6pPr marL="2048579" indent="-370593">
        <a:spcBef>
          <a:spcPts val="700"/>
        </a:spcBef>
        <a:buClr>
          <a:srgbClr val="003399"/>
        </a:buClr>
        <a:buSzPct val="100000"/>
        <a:buChar char="•"/>
        <a:defRPr sz="2200">
          <a:solidFill>
            <a:srgbClr val="585858"/>
          </a:solidFill>
          <a:latin typeface="Arial"/>
          <a:ea typeface="Arial"/>
          <a:cs typeface="Arial"/>
          <a:sym typeface="Arial"/>
        </a:defRPr>
      </a:lvl6pPr>
      <a:lvl7pPr marL="2505779" indent="-370593">
        <a:spcBef>
          <a:spcPts val="700"/>
        </a:spcBef>
        <a:buClr>
          <a:srgbClr val="003399"/>
        </a:buClr>
        <a:buSzPct val="100000"/>
        <a:buChar char="•"/>
        <a:defRPr sz="2200">
          <a:solidFill>
            <a:srgbClr val="585858"/>
          </a:solidFill>
          <a:latin typeface="Arial"/>
          <a:ea typeface="Arial"/>
          <a:cs typeface="Arial"/>
          <a:sym typeface="Arial"/>
        </a:defRPr>
      </a:lvl7pPr>
      <a:lvl8pPr marL="2962979" indent="-370593">
        <a:spcBef>
          <a:spcPts val="700"/>
        </a:spcBef>
        <a:buClr>
          <a:srgbClr val="003399"/>
        </a:buClr>
        <a:buSzPct val="100000"/>
        <a:buChar char="•"/>
        <a:defRPr sz="2200">
          <a:solidFill>
            <a:srgbClr val="585858"/>
          </a:solidFill>
          <a:latin typeface="Arial"/>
          <a:ea typeface="Arial"/>
          <a:cs typeface="Arial"/>
          <a:sym typeface="Arial"/>
        </a:defRPr>
      </a:lvl8pPr>
      <a:lvl9pPr marL="3420179" indent="-370592">
        <a:spcBef>
          <a:spcPts val="700"/>
        </a:spcBef>
        <a:buClr>
          <a:srgbClr val="003399"/>
        </a:buClr>
        <a:buSzPct val="100000"/>
        <a:buChar char="•"/>
        <a:defRPr sz="2200">
          <a:solidFill>
            <a:srgbClr val="585858"/>
          </a:solidFill>
          <a:latin typeface="Arial"/>
          <a:ea typeface="Arial"/>
          <a:cs typeface="Arial"/>
          <a:sym typeface="Arial"/>
        </a:defRPr>
      </a:lvl9pPr>
    </p:bodyStyle>
    <p:otherStyle>
      <a:lvl1pPr algn="ctr">
        <a:defRPr sz="900">
          <a:solidFill>
            <a:schemeClr val="tx1"/>
          </a:solidFill>
          <a:latin typeface="+mn-lt"/>
          <a:ea typeface="+mn-ea"/>
          <a:cs typeface="+mn-cs"/>
          <a:sym typeface="Arial"/>
        </a:defRPr>
      </a:lvl1pPr>
      <a:lvl2pPr algn="ctr">
        <a:defRPr sz="900">
          <a:solidFill>
            <a:schemeClr val="tx1"/>
          </a:solidFill>
          <a:latin typeface="+mn-lt"/>
          <a:ea typeface="+mn-ea"/>
          <a:cs typeface="+mn-cs"/>
          <a:sym typeface="Arial"/>
        </a:defRPr>
      </a:lvl2pPr>
      <a:lvl3pPr algn="ctr">
        <a:defRPr sz="900">
          <a:solidFill>
            <a:schemeClr val="tx1"/>
          </a:solidFill>
          <a:latin typeface="+mn-lt"/>
          <a:ea typeface="+mn-ea"/>
          <a:cs typeface="+mn-cs"/>
          <a:sym typeface="Arial"/>
        </a:defRPr>
      </a:lvl3pPr>
      <a:lvl4pPr algn="ctr">
        <a:defRPr sz="900">
          <a:solidFill>
            <a:schemeClr val="tx1"/>
          </a:solidFill>
          <a:latin typeface="+mn-lt"/>
          <a:ea typeface="+mn-ea"/>
          <a:cs typeface="+mn-cs"/>
          <a:sym typeface="Arial"/>
        </a:defRPr>
      </a:lvl4pPr>
      <a:lvl5pPr algn="ctr">
        <a:defRPr sz="900">
          <a:solidFill>
            <a:schemeClr val="tx1"/>
          </a:solidFill>
          <a:latin typeface="+mn-lt"/>
          <a:ea typeface="+mn-ea"/>
          <a:cs typeface="+mn-cs"/>
          <a:sym typeface="Arial"/>
        </a:defRPr>
      </a:lvl5pPr>
      <a:lvl6pPr algn="ctr">
        <a:defRPr sz="900">
          <a:solidFill>
            <a:schemeClr val="tx1"/>
          </a:solidFill>
          <a:latin typeface="+mn-lt"/>
          <a:ea typeface="+mn-ea"/>
          <a:cs typeface="+mn-cs"/>
          <a:sym typeface="Arial"/>
        </a:defRPr>
      </a:lvl6pPr>
      <a:lvl7pPr algn="ctr">
        <a:defRPr sz="900">
          <a:solidFill>
            <a:schemeClr val="tx1"/>
          </a:solidFill>
          <a:latin typeface="+mn-lt"/>
          <a:ea typeface="+mn-ea"/>
          <a:cs typeface="+mn-cs"/>
          <a:sym typeface="Arial"/>
        </a:defRPr>
      </a:lvl7pPr>
      <a:lvl8pPr algn="ctr">
        <a:defRPr sz="900">
          <a:solidFill>
            <a:schemeClr val="tx1"/>
          </a:solidFill>
          <a:latin typeface="+mn-lt"/>
          <a:ea typeface="+mn-ea"/>
          <a:cs typeface="+mn-cs"/>
          <a:sym typeface="Arial"/>
        </a:defRPr>
      </a:lvl8pPr>
      <a:lvl9pPr algn="ctr">
        <a:defRPr sz="900">
          <a:solidFill>
            <a:schemeClr val="tx1"/>
          </a:solidFill>
          <a:latin typeface="+mn-lt"/>
          <a:ea typeface="+mn-ea"/>
          <a:cs typeface="+mn-cs"/>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104775"/>
            <a:ext cx="650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GB" altLang="en-US" smtClean="0">
                <a:solidFill>
                  <a:srgbClr val="FFFFFF"/>
                </a:solidFill>
                <a:ea typeface="ヒラギノ角ゴ Pro W3"/>
                <a:cs typeface="ヒラギノ角ゴ Pro W3"/>
              </a:rPr>
              <a:t>Rubric</a:t>
            </a:r>
          </a:p>
        </p:txBody>
      </p:sp>
      <p:sp>
        <p:nvSpPr>
          <p:cNvPr id="8195" name="Rectangle 4"/>
          <p:cNvSpPr>
            <a:spLocks noGrp="1" noChangeArrowheads="1"/>
          </p:cNvSpPr>
          <p:nvPr>
            <p:ph type="body" idx="1"/>
          </p:nvPr>
        </p:nvSpPr>
        <p:spPr bwMode="auto">
          <a:xfrm>
            <a:off x="269875" y="1428750"/>
            <a:ext cx="859472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8196" name="Rectangle 5"/>
          <p:cNvSpPr>
            <a:spLocks noGrp="1" noChangeArrowheads="1"/>
          </p:cNvSpPr>
          <p:nvPr>
            <p:ph type="title"/>
          </p:nvPr>
        </p:nvSpPr>
        <p:spPr bwMode="auto">
          <a:xfrm>
            <a:off x="269875" y="660400"/>
            <a:ext cx="85947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Mastertitelformat bearbeiten</a:t>
            </a:r>
          </a:p>
        </p:txBody>
      </p:sp>
      <p:sp>
        <p:nvSpPr>
          <p:cNvPr id="1225734" name="Rectangle 6"/>
          <p:cNvSpPr>
            <a:spLocks noGrp="1" noChangeArrowheads="1"/>
          </p:cNvSpPr>
          <p:nvPr>
            <p:ph type="ftr" sz="quarter" idx="3"/>
          </p:nvPr>
        </p:nvSpPr>
        <p:spPr bwMode="auto">
          <a:xfrm>
            <a:off x="269875" y="6477000"/>
            <a:ext cx="3213100"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eaLnBrk="0" hangingPunct="0">
              <a:lnSpc>
                <a:spcPts val="1200"/>
              </a:lnSpc>
              <a:spcBef>
                <a:spcPct val="0"/>
              </a:spcBef>
              <a:defRPr sz="900">
                <a:solidFill>
                  <a:srgbClr val="004B95"/>
                </a:solidFill>
                <a:latin typeface="+mn-lt"/>
                <a:ea typeface="ヒラギノ角ゴ Pro W3" pitchFamily="-64" charset="-128"/>
                <a:cs typeface="+mn-cs"/>
              </a:defRPr>
            </a:lvl1pPr>
          </a:lstStyle>
          <a:p>
            <a:pPr fontAlgn="base">
              <a:spcAft>
                <a:spcPct val="0"/>
              </a:spcAft>
              <a:defRPr/>
            </a:pPr>
            <a:r>
              <a:rPr lang="en-GB" smtClean="0"/>
              <a:t>CompNet approach to competitiveness</a:t>
            </a:r>
            <a:endParaRPr lang="en-GB"/>
          </a:p>
        </p:txBody>
      </p:sp>
      <p:sp>
        <p:nvSpPr>
          <p:cNvPr id="1225735" name="Rectangle 7"/>
          <p:cNvSpPr>
            <a:spLocks noGrp="1" noChangeArrowheads="1"/>
          </p:cNvSpPr>
          <p:nvPr>
            <p:ph type="sldNum" sz="quarter" idx="4"/>
          </p:nvPr>
        </p:nvSpPr>
        <p:spPr bwMode="auto">
          <a:xfrm>
            <a:off x="4357688" y="6477000"/>
            <a:ext cx="414337" cy="2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eaLnBrk="0" hangingPunct="0">
              <a:defRPr sz="900">
                <a:solidFill>
                  <a:srgbClr val="585858"/>
                </a:solidFill>
                <a:latin typeface="Arial" charset="0"/>
                <a:ea typeface="ヒラギノ角ゴ Pro W3" charset="-128"/>
                <a:cs typeface="ヒラギノ角ゴ Pro W3" charset="-128"/>
              </a:defRPr>
            </a:lvl1pPr>
          </a:lstStyle>
          <a:p>
            <a:pPr fontAlgn="base">
              <a:spcBef>
                <a:spcPct val="0"/>
              </a:spcBef>
              <a:spcAft>
                <a:spcPct val="0"/>
              </a:spcAft>
              <a:defRPr/>
            </a:pPr>
            <a:fld id="{8766EA20-4A4B-4526-BF32-35FA3D21A412}" type="slidenum">
              <a:rPr lang="en-GB" altLang="en-US"/>
              <a:pPr fontAlgn="base">
                <a:spcBef>
                  <a:spcPct val="0"/>
                </a:spcBef>
                <a:spcAft>
                  <a:spcPct val="0"/>
                </a:spcAft>
                <a:defRPr/>
              </a:pPr>
              <a:t>‹#›</a:t>
            </a:fld>
            <a:endParaRPr lang="en-GB" altLang="en-US"/>
          </a:p>
        </p:txBody>
      </p:sp>
      <p:sp>
        <p:nvSpPr>
          <p:cNvPr id="1031" name="Rectangle 9"/>
          <p:cNvSpPr>
            <a:spLocks noChangeArrowheads="1"/>
          </p:cNvSpPr>
          <p:nvPr/>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fontAlgn="base">
              <a:lnSpc>
                <a:spcPts val="1200"/>
              </a:lnSpc>
              <a:spcBef>
                <a:spcPct val="0"/>
              </a:spcBef>
              <a:spcAft>
                <a:spcPct val="0"/>
              </a:spcAft>
              <a:defRPr/>
            </a:pPr>
            <a:r>
              <a:rPr lang="en-GB" altLang="en-US" sz="900">
                <a:solidFill>
                  <a:srgbClr val="004B95"/>
                </a:solidFill>
              </a:rPr>
              <a:t>www.ecb.europa.eu © </a:t>
            </a:r>
          </a:p>
        </p:txBody>
      </p:sp>
      <p:sp>
        <p:nvSpPr>
          <p:cNvPr id="1032" name="Rectangle 2"/>
          <p:cNvSpPr>
            <a:spLocks noChangeArrowheads="1"/>
          </p:cNvSpPr>
          <p:nvPr/>
        </p:nvSpPr>
        <p:spPr bwMode="auto">
          <a:xfrm>
            <a:off x="0" y="-26988"/>
            <a:ext cx="9144000" cy="477838"/>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fontAlgn="base">
              <a:spcBef>
                <a:spcPct val="50000"/>
              </a:spcBef>
              <a:spcAft>
                <a:spcPct val="0"/>
              </a:spcAft>
              <a:defRPr/>
            </a:pPr>
            <a:endParaRPr lang="en-GB" altLang="en-US">
              <a:solidFill>
                <a:srgbClr val="585858"/>
              </a:solidFill>
              <a:ea typeface="ヒラギノ角ゴ Pro W3" charset="-128"/>
              <a:cs typeface="ヒラギノ角ゴ Pro W3" charset="-128"/>
            </a:endParaRPr>
          </a:p>
        </p:txBody>
      </p:sp>
    </p:spTree>
    <p:extLst>
      <p:ext uri="{BB962C8B-B14F-4D97-AF65-F5344CB8AC3E}">
        <p14:creationId xmlns:p14="http://schemas.microsoft.com/office/powerpoint/2010/main" val="384034511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timing>
    <p:tnLst>
      <p:par>
        <p:cTn id="1" dur="indefinite" restart="never" nodeType="tmRoot"/>
      </p:par>
    </p:tnLst>
  </p:timing>
  <p:hf hdr="0" ftr="0" dt="0"/>
  <p:txStyles>
    <p:titleStyle>
      <a:lvl1pPr algn="l" rtl="0" eaLnBrk="0" fontAlgn="base" hangingPunct="0">
        <a:lnSpc>
          <a:spcPts val="2700"/>
        </a:lnSpc>
        <a:spcBef>
          <a:spcPct val="0"/>
        </a:spcBef>
        <a:spcAft>
          <a:spcPct val="0"/>
        </a:spcAft>
        <a:defRPr sz="2400">
          <a:solidFill>
            <a:schemeClr val="tx2"/>
          </a:solidFill>
          <a:latin typeface="+mj-lt"/>
          <a:ea typeface="Arial" charset="0"/>
          <a:cs typeface="+mj-cs"/>
        </a:defRPr>
      </a:lvl1pPr>
      <a:lvl2pPr algn="l" rtl="0" eaLnBrk="0" fontAlgn="base" hangingPunct="0">
        <a:lnSpc>
          <a:spcPts val="2700"/>
        </a:lnSpc>
        <a:spcBef>
          <a:spcPct val="0"/>
        </a:spcBef>
        <a:spcAft>
          <a:spcPct val="0"/>
        </a:spcAft>
        <a:defRPr sz="2400">
          <a:solidFill>
            <a:schemeClr val="tx2"/>
          </a:solidFill>
          <a:latin typeface="Arial Black" pitchFamily="34" charset="0"/>
          <a:ea typeface="Arial" charset="0"/>
          <a:cs typeface="Arial" charset="0"/>
        </a:defRPr>
      </a:lvl2pPr>
      <a:lvl3pPr algn="l" rtl="0" eaLnBrk="0" fontAlgn="base" hangingPunct="0">
        <a:lnSpc>
          <a:spcPts val="2700"/>
        </a:lnSpc>
        <a:spcBef>
          <a:spcPct val="0"/>
        </a:spcBef>
        <a:spcAft>
          <a:spcPct val="0"/>
        </a:spcAft>
        <a:defRPr sz="2400">
          <a:solidFill>
            <a:schemeClr val="tx2"/>
          </a:solidFill>
          <a:latin typeface="Arial Black" pitchFamily="34" charset="0"/>
          <a:ea typeface="Arial" charset="0"/>
          <a:cs typeface="Arial" charset="0"/>
        </a:defRPr>
      </a:lvl3pPr>
      <a:lvl4pPr algn="l" rtl="0" eaLnBrk="0" fontAlgn="base" hangingPunct="0">
        <a:lnSpc>
          <a:spcPts val="2700"/>
        </a:lnSpc>
        <a:spcBef>
          <a:spcPct val="0"/>
        </a:spcBef>
        <a:spcAft>
          <a:spcPct val="0"/>
        </a:spcAft>
        <a:defRPr sz="2400">
          <a:solidFill>
            <a:schemeClr val="tx2"/>
          </a:solidFill>
          <a:latin typeface="Arial Black" pitchFamily="34" charset="0"/>
          <a:ea typeface="Arial" charset="0"/>
          <a:cs typeface="Arial" charset="0"/>
        </a:defRPr>
      </a:lvl4pPr>
      <a:lvl5pPr algn="l" rtl="0" eaLnBrk="0" fontAlgn="base" hangingPunct="0">
        <a:lnSpc>
          <a:spcPts val="2700"/>
        </a:lnSpc>
        <a:spcBef>
          <a:spcPct val="0"/>
        </a:spcBef>
        <a:spcAft>
          <a:spcPct val="0"/>
        </a:spcAft>
        <a:defRPr sz="2400">
          <a:solidFill>
            <a:schemeClr val="tx2"/>
          </a:solidFill>
          <a:latin typeface="Arial Black" pitchFamily="34" charset="0"/>
          <a:ea typeface="Arial"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Arial" charset="0"/>
          <a:cs typeface="+mn-cs"/>
        </a:defRPr>
      </a:lvl1pPr>
      <a:lvl2pPr marL="596900" indent="-296863" algn="l" rtl="0" eaLnBrk="0" fontAlgn="base" hangingPunct="0">
        <a:spcBef>
          <a:spcPct val="0"/>
        </a:spcBef>
        <a:spcAft>
          <a:spcPct val="0"/>
        </a:spcAft>
        <a:buChar char="–"/>
        <a:defRPr>
          <a:solidFill>
            <a:schemeClr val="tx1"/>
          </a:solidFill>
          <a:latin typeface="+mn-lt"/>
          <a:ea typeface="Arial" charset="0"/>
          <a:cs typeface="+mn-cs"/>
        </a:defRPr>
      </a:lvl2pPr>
      <a:lvl3pPr marL="914400" indent="-315913" algn="l" rtl="0" eaLnBrk="0" fontAlgn="base" hangingPunct="0">
        <a:spcBef>
          <a:spcPct val="0"/>
        </a:spcBef>
        <a:spcAft>
          <a:spcPct val="0"/>
        </a:spcAft>
        <a:buChar char="•"/>
        <a:defRPr sz="1600">
          <a:solidFill>
            <a:schemeClr val="tx1"/>
          </a:solidFill>
          <a:latin typeface="+mn-lt"/>
          <a:ea typeface="Arial" charset="0"/>
          <a:cs typeface="+mn-cs"/>
        </a:defRPr>
      </a:lvl3pPr>
      <a:lvl4pPr marL="1219200" indent="-303213" algn="l" rtl="0" eaLnBrk="0" fontAlgn="base" hangingPunct="0">
        <a:spcBef>
          <a:spcPct val="0"/>
        </a:spcBef>
        <a:spcAft>
          <a:spcPct val="0"/>
        </a:spcAft>
        <a:buChar char="–"/>
        <a:defRPr sz="1600">
          <a:solidFill>
            <a:schemeClr val="tx1"/>
          </a:solidFill>
          <a:latin typeface="+mn-lt"/>
          <a:ea typeface="Arial" charset="0"/>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ea typeface="Arial" charset="0"/>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104775"/>
            <a:ext cx="650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GB" altLang="en-US" smtClean="0">
                <a:solidFill>
                  <a:srgbClr val="FFFFFF"/>
                </a:solidFill>
                <a:ea typeface="ヒラギノ角ゴ Pro W3"/>
                <a:cs typeface="ヒラギノ角ゴ Pro W3"/>
              </a:rPr>
              <a:t>Rubric</a:t>
            </a:r>
          </a:p>
        </p:txBody>
      </p:sp>
      <p:sp>
        <p:nvSpPr>
          <p:cNvPr id="9219" name="Rectangle 4"/>
          <p:cNvSpPr>
            <a:spLocks noGrp="1" noChangeArrowheads="1"/>
          </p:cNvSpPr>
          <p:nvPr>
            <p:ph type="body" idx="1"/>
          </p:nvPr>
        </p:nvSpPr>
        <p:spPr bwMode="auto">
          <a:xfrm>
            <a:off x="269875" y="1428750"/>
            <a:ext cx="859472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9220" name="Rectangle 5"/>
          <p:cNvSpPr>
            <a:spLocks noGrp="1" noChangeArrowheads="1"/>
          </p:cNvSpPr>
          <p:nvPr>
            <p:ph type="title"/>
          </p:nvPr>
        </p:nvSpPr>
        <p:spPr bwMode="auto">
          <a:xfrm>
            <a:off x="269875" y="660400"/>
            <a:ext cx="85947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Mastertitelformat bearbeiten</a:t>
            </a:r>
          </a:p>
        </p:txBody>
      </p:sp>
      <p:sp>
        <p:nvSpPr>
          <p:cNvPr id="1225734" name="Rectangle 6"/>
          <p:cNvSpPr>
            <a:spLocks noGrp="1" noChangeArrowheads="1"/>
          </p:cNvSpPr>
          <p:nvPr>
            <p:ph type="ftr" sz="quarter" idx="3"/>
          </p:nvPr>
        </p:nvSpPr>
        <p:spPr bwMode="auto">
          <a:xfrm>
            <a:off x="269875" y="6477000"/>
            <a:ext cx="3213100"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eaLnBrk="0" hangingPunct="0">
              <a:lnSpc>
                <a:spcPts val="1200"/>
              </a:lnSpc>
              <a:spcBef>
                <a:spcPct val="0"/>
              </a:spcBef>
              <a:defRPr sz="900">
                <a:solidFill>
                  <a:srgbClr val="004B95"/>
                </a:solidFill>
                <a:latin typeface="+mn-lt"/>
                <a:ea typeface="ヒラギノ角ゴ Pro W3" pitchFamily="-64" charset="-128"/>
                <a:cs typeface="+mn-cs"/>
              </a:defRPr>
            </a:lvl1pPr>
          </a:lstStyle>
          <a:p>
            <a:pPr fontAlgn="base">
              <a:spcAft>
                <a:spcPct val="0"/>
              </a:spcAft>
              <a:defRPr/>
            </a:pPr>
            <a:r>
              <a:rPr lang="en-GB"/>
              <a:t>CompNet approach to competitiveness</a:t>
            </a:r>
          </a:p>
        </p:txBody>
      </p:sp>
      <p:sp>
        <p:nvSpPr>
          <p:cNvPr id="1225735" name="Rectangle 7"/>
          <p:cNvSpPr>
            <a:spLocks noGrp="1" noChangeArrowheads="1"/>
          </p:cNvSpPr>
          <p:nvPr>
            <p:ph type="sldNum" sz="quarter" idx="4"/>
          </p:nvPr>
        </p:nvSpPr>
        <p:spPr bwMode="auto">
          <a:xfrm>
            <a:off x="4357688" y="6477000"/>
            <a:ext cx="414337" cy="2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a:defRPr sz="900">
                <a:solidFill>
                  <a:srgbClr val="585858"/>
                </a:solidFill>
                <a:latin typeface="Arial" pitchFamily="34" charset="0"/>
                <a:ea typeface="ヒラギノ角ゴ Pro W3"/>
                <a:cs typeface="ヒラギノ角ゴ Pro W3"/>
              </a:defRPr>
            </a:lvl1pPr>
          </a:lstStyle>
          <a:p>
            <a:pPr eaLnBrk="0" fontAlgn="base" hangingPunct="0">
              <a:spcBef>
                <a:spcPct val="0"/>
              </a:spcBef>
              <a:spcAft>
                <a:spcPct val="0"/>
              </a:spcAft>
              <a:defRPr/>
            </a:pPr>
            <a:fld id="{AAAD7EAA-D085-4ED6-9A27-973CD6D7279E}" type="slidenum">
              <a:rPr lang="en-GB" altLang="en-US"/>
              <a:pPr eaLnBrk="0" fontAlgn="base" hangingPunct="0">
                <a:spcBef>
                  <a:spcPct val="0"/>
                </a:spcBef>
                <a:spcAft>
                  <a:spcPct val="0"/>
                </a:spcAft>
                <a:defRPr/>
              </a:pPr>
              <a:t>‹#›</a:t>
            </a:fld>
            <a:endParaRPr lang="en-GB" altLang="en-US"/>
          </a:p>
        </p:txBody>
      </p:sp>
      <p:sp>
        <p:nvSpPr>
          <p:cNvPr id="1031" name="Rectangle 9"/>
          <p:cNvSpPr>
            <a:spLocks noChangeArrowheads="1"/>
          </p:cNvSpPr>
          <p:nvPr/>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fontAlgn="base">
              <a:lnSpc>
                <a:spcPts val="1200"/>
              </a:lnSpc>
              <a:spcBef>
                <a:spcPct val="0"/>
              </a:spcBef>
              <a:spcAft>
                <a:spcPct val="0"/>
              </a:spcAft>
              <a:defRPr/>
            </a:pPr>
            <a:r>
              <a:rPr lang="en-GB" altLang="en-US" sz="900">
                <a:solidFill>
                  <a:srgbClr val="004B95"/>
                </a:solidFill>
              </a:rPr>
              <a:t>www.ecb.europa.eu © </a:t>
            </a:r>
          </a:p>
        </p:txBody>
      </p:sp>
      <p:sp>
        <p:nvSpPr>
          <p:cNvPr id="1032" name="Rectangle 2"/>
          <p:cNvSpPr>
            <a:spLocks noChangeArrowheads="1"/>
          </p:cNvSpPr>
          <p:nvPr/>
        </p:nvSpPr>
        <p:spPr bwMode="auto">
          <a:xfrm>
            <a:off x="0" y="-26988"/>
            <a:ext cx="9144000" cy="477838"/>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fontAlgn="base">
              <a:spcBef>
                <a:spcPct val="50000"/>
              </a:spcBef>
              <a:spcAft>
                <a:spcPct val="0"/>
              </a:spcAft>
              <a:defRPr/>
            </a:pPr>
            <a:endParaRPr lang="en-GB" altLang="en-US">
              <a:solidFill>
                <a:srgbClr val="585858"/>
              </a:solidFill>
              <a:ea typeface="ヒラギノ角ゴ Pro W3" charset="-128"/>
              <a:cs typeface="ヒラギノ角ゴ Pro W3" charset="-128"/>
            </a:endParaRPr>
          </a:p>
        </p:txBody>
      </p:sp>
    </p:spTree>
    <p:extLst>
      <p:ext uri="{BB962C8B-B14F-4D97-AF65-F5344CB8AC3E}">
        <p14:creationId xmlns:p14="http://schemas.microsoft.com/office/powerpoint/2010/main" val="1643970574"/>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timing>
    <p:tnLst>
      <p:par>
        <p:cTn id="1" dur="indefinite" restart="never" nodeType="tmRoot"/>
      </p:par>
    </p:tnLst>
  </p:timing>
  <p:hf hdr="0" ftr="0" dt="0"/>
  <p:txStyles>
    <p:titleStyle>
      <a:lvl1pPr algn="l" rtl="0" eaLnBrk="0" fontAlgn="base" hangingPunct="0">
        <a:lnSpc>
          <a:spcPts val="2700"/>
        </a:lnSpc>
        <a:spcBef>
          <a:spcPct val="0"/>
        </a:spcBef>
        <a:spcAft>
          <a:spcPct val="0"/>
        </a:spcAft>
        <a:defRPr sz="2400">
          <a:solidFill>
            <a:schemeClr val="tx2"/>
          </a:solidFill>
          <a:latin typeface="+mj-lt"/>
          <a:ea typeface="Arial" charset="0"/>
          <a:cs typeface="+mj-cs"/>
        </a:defRPr>
      </a:lvl1pPr>
      <a:lvl2pPr algn="l" rtl="0" eaLnBrk="0" fontAlgn="base" hangingPunct="0">
        <a:lnSpc>
          <a:spcPts val="2700"/>
        </a:lnSpc>
        <a:spcBef>
          <a:spcPct val="0"/>
        </a:spcBef>
        <a:spcAft>
          <a:spcPct val="0"/>
        </a:spcAft>
        <a:defRPr sz="2400">
          <a:solidFill>
            <a:schemeClr val="tx2"/>
          </a:solidFill>
          <a:latin typeface="Arial Black" pitchFamily="34" charset="0"/>
          <a:ea typeface="Arial" charset="0"/>
          <a:cs typeface="Arial" charset="0"/>
        </a:defRPr>
      </a:lvl2pPr>
      <a:lvl3pPr algn="l" rtl="0" eaLnBrk="0" fontAlgn="base" hangingPunct="0">
        <a:lnSpc>
          <a:spcPts val="2700"/>
        </a:lnSpc>
        <a:spcBef>
          <a:spcPct val="0"/>
        </a:spcBef>
        <a:spcAft>
          <a:spcPct val="0"/>
        </a:spcAft>
        <a:defRPr sz="2400">
          <a:solidFill>
            <a:schemeClr val="tx2"/>
          </a:solidFill>
          <a:latin typeface="Arial Black" pitchFamily="34" charset="0"/>
          <a:ea typeface="Arial" charset="0"/>
          <a:cs typeface="Arial" charset="0"/>
        </a:defRPr>
      </a:lvl3pPr>
      <a:lvl4pPr algn="l" rtl="0" eaLnBrk="0" fontAlgn="base" hangingPunct="0">
        <a:lnSpc>
          <a:spcPts val="2700"/>
        </a:lnSpc>
        <a:spcBef>
          <a:spcPct val="0"/>
        </a:spcBef>
        <a:spcAft>
          <a:spcPct val="0"/>
        </a:spcAft>
        <a:defRPr sz="2400">
          <a:solidFill>
            <a:schemeClr val="tx2"/>
          </a:solidFill>
          <a:latin typeface="Arial Black" pitchFamily="34" charset="0"/>
          <a:ea typeface="Arial" charset="0"/>
          <a:cs typeface="Arial" charset="0"/>
        </a:defRPr>
      </a:lvl4pPr>
      <a:lvl5pPr algn="l" rtl="0" eaLnBrk="0" fontAlgn="base" hangingPunct="0">
        <a:lnSpc>
          <a:spcPts val="2700"/>
        </a:lnSpc>
        <a:spcBef>
          <a:spcPct val="0"/>
        </a:spcBef>
        <a:spcAft>
          <a:spcPct val="0"/>
        </a:spcAft>
        <a:defRPr sz="2400">
          <a:solidFill>
            <a:schemeClr val="tx2"/>
          </a:solidFill>
          <a:latin typeface="Arial Black" pitchFamily="34" charset="0"/>
          <a:ea typeface="Arial"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Arial" charset="0"/>
          <a:cs typeface="+mn-cs"/>
        </a:defRPr>
      </a:lvl1pPr>
      <a:lvl2pPr marL="596900" indent="-296863" algn="l" rtl="0" eaLnBrk="0" fontAlgn="base" hangingPunct="0">
        <a:spcBef>
          <a:spcPct val="0"/>
        </a:spcBef>
        <a:spcAft>
          <a:spcPct val="0"/>
        </a:spcAft>
        <a:buChar char="–"/>
        <a:defRPr>
          <a:solidFill>
            <a:schemeClr val="tx1"/>
          </a:solidFill>
          <a:latin typeface="+mn-lt"/>
          <a:ea typeface="Arial" charset="0"/>
          <a:cs typeface="+mn-cs"/>
        </a:defRPr>
      </a:lvl2pPr>
      <a:lvl3pPr marL="914400" indent="-315913" algn="l" rtl="0" eaLnBrk="0" fontAlgn="base" hangingPunct="0">
        <a:spcBef>
          <a:spcPct val="0"/>
        </a:spcBef>
        <a:spcAft>
          <a:spcPct val="0"/>
        </a:spcAft>
        <a:buChar char="•"/>
        <a:defRPr sz="1600">
          <a:solidFill>
            <a:schemeClr val="tx1"/>
          </a:solidFill>
          <a:latin typeface="+mn-lt"/>
          <a:ea typeface="Arial" charset="0"/>
          <a:cs typeface="+mn-cs"/>
        </a:defRPr>
      </a:lvl3pPr>
      <a:lvl4pPr marL="1219200" indent="-303213" algn="l" rtl="0" eaLnBrk="0" fontAlgn="base" hangingPunct="0">
        <a:spcBef>
          <a:spcPct val="0"/>
        </a:spcBef>
        <a:spcAft>
          <a:spcPct val="0"/>
        </a:spcAft>
        <a:buChar char="–"/>
        <a:defRPr sz="1600">
          <a:solidFill>
            <a:schemeClr val="tx1"/>
          </a:solidFill>
          <a:latin typeface="+mn-lt"/>
          <a:ea typeface="Arial" charset="0"/>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ea typeface="Arial" charset="0"/>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104775"/>
            <a:ext cx="650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GB" altLang="en-US" smtClean="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269875" y="1428750"/>
            <a:ext cx="859472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28" name="Rectangle 5"/>
          <p:cNvSpPr>
            <a:spLocks noGrp="1" noChangeArrowheads="1"/>
          </p:cNvSpPr>
          <p:nvPr>
            <p:ph type="title"/>
          </p:nvPr>
        </p:nvSpPr>
        <p:spPr bwMode="auto">
          <a:xfrm>
            <a:off x="269875" y="660400"/>
            <a:ext cx="85947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Mastertitelformat bearbeiten</a:t>
            </a:r>
          </a:p>
        </p:txBody>
      </p:sp>
      <p:sp>
        <p:nvSpPr>
          <p:cNvPr id="1225734" name="Rectangle 6"/>
          <p:cNvSpPr>
            <a:spLocks noGrp="1" noChangeArrowheads="1"/>
          </p:cNvSpPr>
          <p:nvPr>
            <p:ph type="ftr" sz="quarter" idx="3"/>
          </p:nvPr>
        </p:nvSpPr>
        <p:spPr bwMode="auto">
          <a:xfrm>
            <a:off x="269875" y="6477000"/>
            <a:ext cx="3870325"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eaLnBrk="0" hangingPunct="0">
              <a:lnSpc>
                <a:spcPts val="1200"/>
              </a:lnSpc>
              <a:spcBef>
                <a:spcPct val="0"/>
              </a:spcBef>
              <a:defRPr sz="900">
                <a:solidFill>
                  <a:srgbClr val="004B95"/>
                </a:solidFill>
                <a:latin typeface="+mn-lt"/>
                <a:ea typeface="ヒラギノ角ゴ Pro W3" pitchFamily="-64" charset="-128"/>
                <a:cs typeface="+mn-cs"/>
              </a:defRPr>
            </a:lvl1pPr>
          </a:lstStyle>
          <a:p>
            <a:pPr fontAlgn="base">
              <a:spcAft>
                <a:spcPct val="0"/>
              </a:spcAft>
              <a:defRPr/>
            </a:pPr>
            <a:r>
              <a:rPr lang="en-GB" smtClean="0"/>
              <a:t>CompNet approach to competitiveness</a:t>
            </a:r>
            <a:endParaRPr lang="en-GB"/>
          </a:p>
        </p:txBody>
      </p:sp>
      <p:sp>
        <p:nvSpPr>
          <p:cNvPr id="1225735" name="Rectangle 7"/>
          <p:cNvSpPr>
            <a:spLocks noGrp="1" noChangeArrowheads="1"/>
          </p:cNvSpPr>
          <p:nvPr>
            <p:ph type="sldNum" sz="quarter" idx="4"/>
          </p:nvPr>
        </p:nvSpPr>
        <p:spPr bwMode="auto">
          <a:xfrm>
            <a:off x="4357688" y="6477000"/>
            <a:ext cx="414337" cy="2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eaLnBrk="0" hangingPunct="0">
              <a:spcBef>
                <a:spcPct val="0"/>
              </a:spcBef>
              <a:defRPr sz="900">
                <a:solidFill>
                  <a:srgbClr val="585858"/>
                </a:solidFill>
                <a:latin typeface="+mn-lt"/>
                <a:ea typeface="ヒラギノ角ゴ Pro W3" pitchFamily="-64" charset="-128"/>
                <a:cs typeface="+mn-cs"/>
              </a:defRPr>
            </a:lvl1pPr>
          </a:lstStyle>
          <a:p>
            <a:pPr fontAlgn="base">
              <a:spcAft>
                <a:spcPct val="0"/>
              </a:spcAft>
              <a:defRPr/>
            </a:pPr>
            <a:fld id="{7DB47380-F424-4DAC-8D99-70C366BAC9BE}" type="slidenum">
              <a:rPr lang="en-GB"/>
              <a:pPr fontAlgn="base">
                <a:spcAft>
                  <a:spcPct val="0"/>
                </a:spcAft>
                <a:defRPr/>
              </a:pPr>
              <a:t>‹#›</a:t>
            </a:fld>
            <a:endParaRPr lang="en-GB"/>
          </a:p>
        </p:txBody>
      </p:sp>
      <p:sp>
        <p:nvSpPr>
          <p:cNvPr id="1031" name="Rectangle 9"/>
          <p:cNvSpPr>
            <a:spLocks noChangeArrowheads="1"/>
          </p:cNvSpPr>
          <p:nvPr/>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lnSpc>
                <a:spcPts val="1200"/>
              </a:lnSpc>
              <a:spcBef>
                <a:spcPct val="0"/>
              </a:spcBef>
              <a:spcAft>
                <a:spcPct val="0"/>
              </a:spcAft>
              <a:defRPr/>
            </a:pPr>
            <a:r>
              <a:rPr lang="en-GB" altLang="en-US" sz="900" smtClean="0">
                <a:solidFill>
                  <a:srgbClr val="004B95"/>
                </a:solidFill>
              </a:rPr>
              <a:t>www.ecb.europa.eu © </a:t>
            </a:r>
          </a:p>
        </p:txBody>
      </p:sp>
      <p:sp>
        <p:nvSpPr>
          <p:cNvPr id="1032" name="Rectangle 2"/>
          <p:cNvSpPr>
            <a:spLocks noChangeArrowheads="1"/>
          </p:cNvSpPr>
          <p:nvPr/>
        </p:nvSpPr>
        <p:spPr bwMode="auto">
          <a:xfrm>
            <a:off x="0" y="-26988"/>
            <a:ext cx="9144000" cy="477838"/>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defRPr/>
            </a:pPr>
            <a:endParaRPr lang="en-GB" altLang="en-US" smtClean="0">
              <a:solidFill>
                <a:srgbClr val="585858"/>
              </a:solidFill>
              <a:ea typeface="ヒラギノ角ゴ Pro W3"/>
              <a:cs typeface="ヒラギノ角ゴ Pro W3"/>
            </a:endParaRPr>
          </a:p>
        </p:txBody>
      </p:sp>
    </p:spTree>
    <p:extLst>
      <p:ext uri="{BB962C8B-B14F-4D97-AF65-F5344CB8AC3E}">
        <p14:creationId xmlns:p14="http://schemas.microsoft.com/office/powerpoint/2010/main" val="247180477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iming>
    <p:tnLst>
      <p:par>
        <p:cTn id="1" dur="indefinite" restart="never" nodeType="tmRoot"/>
      </p:par>
    </p:tnLst>
  </p:timing>
  <p:hf hdr="0" ftr="0" dt="0"/>
  <p:txStyles>
    <p:titleStyle>
      <a:lvl1pPr algn="l" rtl="0" eaLnBrk="0" fontAlgn="base" hangingPunct="0">
        <a:lnSpc>
          <a:spcPts val="2700"/>
        </a:lnSpc>
        <a:spcBef>
          <a:spcPct val="0"/>
        </a:spcBef>
        <a:spcAft>
          <a:spcPct val="0"/>
        </a:spcAft>
        <a:defRPr sz="2400">
          <a:solidFill>
            <a:schemeClr val="tx2"/>
          </a:solidFill>
          <a:latin typeface="+mj-lt"/>
          <a:ea typeface="+mj-ea"/>
          <a:cs typeface="+mj-cs"/>
        </a:defRPr>
      </a:lvl1pPr>
      <a:lvl2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2pPr>
      <a:lvl3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3pPr>
      <a:lvl4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4pPr>
      <a:lvl5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104775"/>
            <a:ext cx="650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GB" altLang="en-US" smtClean="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269875" y="1428750"/>
            <a:ext cx="859472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28" name="Rectangle 5"/>
          <p:cNvSpPr>
            <a:spLocks noGrp="1" noChangeArrowheads="1"/>
          </p:cNvSpPr>
          <p:nvPr>
            <p:ph type="title"/>
          </p:nvPr>
        </p:nvSpPr>
        <p:spPr bwMode="auto">
          <a:xfrm>
            <a:off x="269875" y="660400"/>
            <a:ext cx="85947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Mastertitelformat bearbeiten</a:t>
            </a:r>
          </a:p>
        </p:txBody>
      </p:sp>
      <p:sp>
        <p:nvSpPr>
          <p:cNvPr id="1225734" name="Rectangle 6"/>
          <p:cNvSpPr>
            <a:spLocks noGrp="1" noChangeArrowheads="1"/>
          </p:cNvSpPr>
          <p:nvPr>
            <p:ph type="ftr" sz="quarter" idx="3"/>
          </p:nvPr>
        </p:nvSpPr>
        <p:spPr bwMode="auto">
          <a:xfrm>
            <a:off x="269875" y="6477000"/>
            <a:ext cx="3870325"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eaLnBrk="0" hangingPunct="0">
              <a:lnSpc>
                <a:spcPts val="1200"/>
              </a:lnSpc>
              <a:spcBef>
                <a:spcPct val="0"/>
              </a:spcBef>
              <a:defRPr sz="900">
                <a:solidFill>
                  <a:srgbClr val="004B95"/>
                </a:solidFill>
                <a:latin typeface="+mn-lt"/>
                <a:ea typeface="ヒラギノ角ゴ Pro W3" pitchFamily="-64" charset="-128"/>
                <a:cs typeface="+mn-cs"/>
              </a:defRPr>
            </a:lvl1pPr>
          </a:lstStyle>
          <a:p>
            <a:pPr fontAlgn="base">
              <a:spcAft>
                <a:spcPct val="0"/>
              </a:spcAft>
              <a:defRPr/>
            </a:pPr>
            <a:r>
              <a:rPr lang="en-GB" smtClean="0"/>
              <a:t>CompNet approach to competitiveness</a:t>
            </a:r>
            <a:endParaRPr lang="en-GB"/>
          </a:p>
        </p:txBody>
      </p:sp>
      <p:sp>
        <p:nvSpPr>
          <p:cNvPr id="1225735" name="Rectangle 7"/>
          <p:cNvSpPr>
            <a:spLocks noGrp="1" noChangeArrowheads="1"/>
          </p:cNvSpPr>
          <p:nvPr>
            <p:ph type="sldNum" sz="quarter" idx="4"/>
          </p:nvPr>
        </p:nvSpPr>
        <p:spPr bwMode="auto">
          <a:xfrm>
            <a:off x="4357688" y="6477000"/>
            <a:ext cx="414337" cy="2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eaLnBrk="0" hangingPunct="0">
              <a:spcBef>
                <a:spcPct val="0"/>
              </a:spcBef>
              <a:defRPr sz="900">
                <a:solidFill>
                  <a:srgbClr val="585858"/>
                </a:solidFill>
                <a:latin typeface="+mn-lt"/>
                <a:ea typeface="ヒラギノ角ゴ Pro W3" pitchFamily="-64" charset="-128"/>
                <a:cs typeface="+mn-cs"/>
              </a:defRPr>
            </a:lvl1pPr>
          </a:lstStyle>
          <a:p>
            <a:pPr fontAlgn="base">
              <a:spcAft>
                <a:spcPct val="0"/>
              </a:spcAft>
              <a:defRPr/>
            </a:pPr>
            <a:fld id="{A30C3FA3-676F-4E09-B92B-1335D5F7C50D}" type="slidenum">
              <a:rPr lang="en-GB"/>
              <a:pPr fontAlgn="base">
                <a:spcAft>
                  <a:spcPct val="0"/>
                </a:spcAft>
                <a:defRPr/>
              </a:pPr>
              <a:t>‹#›</a:t>
            </a:fld>
            <a:endParaRPr lang="en-GB"/>
          </a:p>
        </p:txBody>
      </p:sp>
      <p:sp>
        <p:nvSpPr>
          <p:cNvPr id="1031" name="Rectangle 9"/>
          <p:cNvSpPr>
            <a:spLocks noChangeArrowheads="1"/>
          </p:cNvSpPr>
          <p:nvPr/>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lnSpc>
                <a:spcPts val="1200"/>
              </a:lnSpc>
              <a:spcBef>
                <a:spcPct val="0"/>
              </a:spcBef>
              <a:spcAft>
                <a:spcPct val="0"/>
              </a:spcAft>
              <a:defRPr/>
            </a:pPr>
            <a:r>
              <a:rPr lang="en-GB" altLang="en-US" sz="900" smtClean="0">
                <a:solidFill>
                  <a:srgbClr val="004B95"/>
                </a:solidFill>
              </a:rPr>
              <a:t>www.ecb.europa.eu © </a:t>
            </a:r>
          </a:p>
        </p:txBody>
      </p:sp>
      <p:sp>
        <p:nvSpPr>
          <p:cNvPr id="1032" name="Rectangle 2"/>
          <p:cNvSpPr>
            <a:spLocks noChangeArrowheads="1"/>
          </p:cNvSpPr>
          <p:nvPr/>
        </p:nvSpPr>
        <p:spPr bwMode="auto">
          <a:xfrm>
            <a:off x="0" y="-26988"/>
            <a:ext cx="9144000" cy="477838"/>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defRPr/>
            </a:pPr>
            <a:endParaRPr lang="en-GB" altLang="en-US" smtClean="0">
              <a:solidFill>
                <a:srgbClr val="585858"/>
              </a:solidFill>
              <a:ea typeface="ヒラギノ角ゴ Pro W3"/>
              <a:cs typeface="ヒラギノ角ゴ Pro W3"/>
            </a:endParaRPr>
          </a:p>
        </p:txBody>
      </p:sp>
    </p:spTree>
    <p:extLst>
      <p:ext uri="{BB962C8B-B14F-4D97-AF65-F5344CB8AC3E}">
        <p14:creationId xmlns:p14="http://schemas.microsoft.com/office/powerpoint/2010/main" val="2259502096"/>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7" r:id="rId12"/>
    <p:sldLayoutId id="2147483828" r:id="rId13"/>
  </p:sldLayoutIdLst>
  <p:timing>
    <p:tnLst>
      <p:par>
        <p:cTn id="1" dur="indefinite" restart="never" nodeType="tmRoot"/>
      </p:par>
    </p:tnLst>
  </p:timing>
  <p:hf hdr="0" ftr="0" dt="0"/>
  <p:txStyles>
    <p:titleStyle>
      <a:lvl1pPr algn="l" rtl="0" eaLnBrk="0" fontAlgn="base" hangingPunct="0">
        <a:lnSpc>
          <a:spcPts val="2700"/>
        </a:lnSpc>
        <a:spcBef>
          <a:spcPct val="0"/>
        </a:spcBef>
        <a:spcAft>
          <a:spcPct val="0"/>
        </a:spcAft>
        <a:defRPr sz="2400">
          <a:solidFill>
            <a:schemeClr val="tx2"/>
          </a:solidFill>
          <a:latin typeface="+mj-lt"/>
          <a:ea typeface="+mj-ea"/>
          <a:cs typeface="+mj-cs"/>
        </a:defRPr>
      </a:lvl1pPr>
      <a:lvl2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2pPr>
      <a:lvl3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3pPr>
      <a:lvl4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4pPr>
      <a:lvl5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104775"/>
            <a:ext cx="650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GB" altLang="en-US" smtClean="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269875" y="1428750"/>
            <a:ext cx="859472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28" name="Rectangle 5"/>
          <p:cNvSpPr>
            <a:spLocks noGrp="1" noChangeArrowheads="1"/>
          </p:cNvSpPr>
          <p:nvPr>
            <p:ph type="title"/>
          </p:nvPr>
        </p:nvSpPr>
        <p:spPr bwMode="auto">
          <a:xfrm>
            <a:off x="269875" y="660400"/>
            <a:ext cx="85947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Mastertitelformat bearbeiten</a:t>
            </a:r>
          </a:p>
        </p:txBody>
      </p:sp>
      <p:sp>
        <p:nvSpPr>
          <p:cNvPr id="1225735" name="Rectangle 7"/>
          <p:cNvSpPr>
            <a:spLocks noGrp="1" noChangeArrowheads="1"/>
          </p:cNvSpPr>
          <p:nvPr>
            <p:ph type="sldNum" sz="quarter" idx="4"/>
          </p:nvPr>
        </p:nvSpPr>
        <p:spPr bwMode="auto">
          <a:xfrm>
            <a:off x="4357688" y="6477000"/>
            <a:ext cx="414337" cy="2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eaLnBrk="0" hangingPunct="0">
              <a:spcBef>
                <a:spcPct val="0"/>
              </a:spcBef>
              <a:defRPr sz="900">
                <a:solidFill>
                  <a:srgbClr val="585858"/>
                </a:solidFill>
                <a:latin typeface="+mn-lt"/>
                <a:ea typeface="ヒラギノ角ゴ Pro W3" pitchFamily="-64" charset="-128"/>
                <a:cs typeface="+mn-cs"/>
              </a:defRPr>
            </a:lvl1pPr>
          </a:lstStyle>
          <a:p>
            <a:pPr fontAlgn="base">
              <a:spcAft>
                <a:spcPct val="0"/>
              </a:spcAft>
              <a:defRPr/>
            </a:pPr>
            <a:fld id="{3EEC0BD1-6897-4537-BAA1-0BE191966763}" type="slidenum">
              <a:rPr lang="en-GB"/>
              <a:pPr fontAlgn="base">
                <a:spcAft>
                  <a:spcPct val="0"/>
                </a:spcAft>
                <a:defRPr/>
              </a:pPr>
              <a:t>‹#›</a:t>
            </a:fld>
            <a:endParaRPr lang="en-GB"/>
          </a:p>
        </p:txBody>
      </p:sp>
      <p:sp>
        <p:nvSpPr>
          <p:cNvPr id="1031" name="Rectangle 9"/>
          <p:cNvSpPr>
            <a:spLocks noChangeArrowheads="1"/>
          </p:cNvSpPr>
          <p:nvPr/>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lnSpc>
                <a:spcPts val="1200"/>
              </a:lnSpc>
              <a:spcBef>
                <a:spcPct val="0"/>
              </a:spcBef>
              <a:spcAft>
                <a:spcPct val="0"/>
              </a:spcAft>
              <a:defRPr/>
            </a:pPr>
            <a:r>
              <a:rPr lang="en-GB" altLang="en-US" sz="900" smtClean="0">
                <a:solidFill>
                  <a:srgbClr val="004B95"/>
                </a:solidFill>
              </a:rPr>
              <a:t>www.ecb.europa.eu © </a:t>
            </a:r>
          </a:p>
        </p:txBody>
      </p:sp>
      <p:sp>
        <p:nvSpPr>
          <p:cNvPr id="1032" name="Rectangle 2"/>
          <p:cNvSpPr>
            <a:spLocks noChangeArrowheads="1"/>
          </p:cNvSpPr>
          <p:nvPr/>
        </p:nvSpPr>
        <p:spPr bwMode="auto">
          <a:xfrm>
            <a:off x="0" y="-26988"/>
            <a:ext cx="9144000" cy="477838"/>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defRPr/>
            </a:pPr>
            <a:endParaRPr lang="en-GB" altLang="en-US" smtClean="0">
              <a:solidFill>
                <a:srgbClr val="585858"/>
              </a:solidFill>
              <a:ea typeface="ヒラギノ角ゴ Pro W3"/>
              <a:cs typeface="ヒラギノ角ゴ Pro W3"/>
            </a:endParaRPr>
          </a:p>
        </p:txBody>
      </p:sp>
    </p:spTree>
    <p:extLst>
      <p:ext uri="{BB962C8B-B14F-4D97-AF65-F5344CB8AC3E}">
        <p14:creationId xmlns:p14="http://schemas.microsoft.com/office/powerpoint/2010/main" val="149623307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iming>
    <p:tnLst>
      <p:par>
        <p:cTn id="1" dur="indefinite" restart="never" nodeType="tmRoot"/>
      </p:par>
    </p:tnLst>
  </p:timing>
  <p:hf hdr="0" ftr="0" dt="0"/>
  <p:txStyles>
    <p:titleStyle>
      <a:lvl1pPr algn="l" rtl="0" eaLnBrk="0" fontAlgn="base" hangingPunct="0">
        <a:lnSpc>
          <a:spcPts val="2700"/>
        </a:lnSpc>
        <a:spcBef>
          <a:spcPct val="0"/>
        </a:spcBef>
        <a:spcAft>
          <a:spcPct val="0"/>
        </a:spcAft>
        <a:defRPr sz="2400">
          <a:solidFill>
            <a:schemeClr val="tx2"/>
          </a:solidFill>
          <a:latin typeface="+mj-lt"/>
          <a:ea typeface="+mj-ea"/>
          <a:cs typeface="+mj-cs"/>
        </a:defRPr>
      </a:lvl1pPr>
      <a:lvl2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2pPr>
      <a:lvl3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3pPr>
      <a:lvl4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4pPr>
      <a:lvl5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p:nvSpPr>
        <p:spPr bwMode="auto">
          <a:xfrm>
            <a:off x="271463" y="104775"/>
            <a:ext cx="6502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defRPr/>
            </a:pPr>
            <a:r>
              <a:rPr lang="en-GB" altLang="en-US" smtClean="0">
                <a:solidFill>
                  <a:srgbClr val="FFFFFF"/>
                </a:solidFill>
                <a:ea typeface="ヒラギノ角ゴ Pro W3"/>
                <a:cs typeface="ヒラギノ角ゴ Pro W3"/>
              </a:rPr>
              <a:t>Rubric</a:t>
            </a:r>
          </a:p>
        </p:txBody>
      </p:sp>
      <p:sp>
        <p:nvSpPr>
          <p:cNvPr id="1027" name="Rectangle 4"/>
          <p:cNvSpPr>
            <a:spLocks noGrp="1" noChangeArrowheads="1"/>
          </p:cNvSpPr>
          <p:nvPr>
            <p:ph type="body" idx="1"/>
          </p:nvPr>
        </p:nvSpPr>
        <p:spPr bwMode="auto">
          <a:xfrm>
            <a:off x="269875" y="1428750"/>
            <a:ext cx="8594725" cy="446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Mastertextformat bearbeiten</a:t>
            </a:r>
          </a:p>
          <a:p>
            <a:pPr lvl="1"/>
            <a:r>
              <a:rPr lang="en-GB" altLang="en-US" smtClean="0"/>
              <a:t>Zweite Ebene</a:t>
            </a:r>
          </a:p>
          <a:p>
            <a:pPr lvl="2"/>
            <a:r>
              <a:rPr lang="en-GB" altLang="en-US" smtClean="0"/>
              <a:t>Dritte Ebene</a:t>
            </a:r>
          </a:p>
          <a:p>
            <a:pPr lvl="3"/>
            <a:r>
              <a:rPr lang="en-GB" altLang="en-US" smtClean="0"/>
              <a:t>Vierte Ebene</a:t>
            </a:r>
          </a:p>
          <a:p>
            <a:pPr lvl="4"/>
            <a:r>
              <a:rPr lang="en-GB" altLang="en-US" smtClean="0"/>
              <a:t>Fünfte Ebene</a:t>
            </a:r>
          </a:p>
        </p:txBody>
      </p:sp>
      <p:sp>
        <p:nvSpPr>
          <p:cNvPr id="1028" name="Rectangle 5"/>
          <p:cNvSpPr>
            <a:spLocks noGrp="1" noChangeArrowheads="1"/>
          </p:cNvSpPr>
          <p:nvPr>
            <p:ph type="title"/>
          </p:nvPr>
        </p:nvSpPr>
        <p:spPr bwMode="auto">
          <a:xfrm>
            <a:off x="269875" y="660400"/>
            <a:ext cx="8594725"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Mastertitelformat bearbeiten</a:t>
            </a:r>
          </a:p>
        </p:txBody>
      </p:sp>
      <p:sp>
        <p:nvSpPr>
          <p:cNvPr id="1225734" name="Rectangle 6"/>
          <p:cNvSpPr>
            <a:spLocks noGrp="1" noChangeArrowheads="1"/>
          </p:cNvSpPr>
          <p:nvPr>
            <p:ph type="ftr" sz="quarter" idx="3"/>
          </p:nvPr>
        </p:nvSpPr>
        <p:spPr bwMode="auto">
          <a:xfrm>
            <a:off x="269875" y="6477000"/>
            <a:ext cx="3870325"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eaLnBrk="0" hangingPunct="0">
              <a:lnSpc>
                <a:spcPts val="1200"/>
              </a:lnSpc>
              <a:spcBef>
                <a:spcPct val="0"/>
              </a:spcBef>
              <a:defRPr sz="900">
                <a:solidFill>
                  <a:srgbClr val="004B95"/>
                </a:solidFill>
                <a:latin typeface="+mn-lt"/>
                <a:ea typeface="ヒラギノ角ゴ Pro W3" pitchFamily="-64" charset="-128"/>
                <a:cs typeface="+mn-cs"/>
              </a:defRPr>
            </a:lvl1pPr>
          </a:lstStyle>
          <a:p>
            <a:pPr fontAlgn="base">
              <a:spcAft>
                <a:spcPct val="0"/>
              </a:spcAft>
              <a:defRPr/>
            </a:pPr>
            <a:r>
              <a:rPr lang="en-GB" smtClean="0"/>
              <a:t>CompNet approach to competitiveness</a:t>
            </a:r>
            <a:endParaRPr lang="en-GB"/>
          </a:p>
        </p:txBody>
      </p:sp>
      <p:sp>
        <p:nvSpPr>
          <p:cNvPr id="1225735" name="Rectangle 7"/>
          <p:cNvSpPr>
            <a:spLocks noGrp="1" noChangeArrowheads="1"/>
          </p:cNvSpPr>
          <p:nvPr>
            <p:ph type="sldNum" sz="quarter" idx="4"/>
          </p:nvPr>
        </p:nvSpPr>
        <p:spPr bwMode="auto">
          <a:xfrm>
            <a:off x="4357688" y="6477000"/>
            <a:ext cx="414337" cy="239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lvl1pPr algn="ctr" eaLnBrk="0" hangingPunct="0">
              <a:spcBef>
                <a:spcPct val="0"/>
              </a:spcBef>
              <a:defRPr sz="900">
                <a:solidFill>
                  <a:srgbClr val="585858"/>
                </a:solidFill>
                <a:latin typeface="+mn-lt"/>
                <a:ea typeface="ヒラギノ角ゴ Pro W3" pitchFamily="-64" charset="-128"/>
                <a:cs typeface="+mn-cs"/>
              </a:defRPr>
            </a:lvl1pPr>
          </a:lstStyle>
          <a:p>
            <a:pPr fontAlgn="base">
              <a:spcAft>
                <a:spcPct val="0"/>
              </a:spcAft>
              <a:defRPr/>
            </a:pPr>
            <a:fld id="{6628C7B9-AF0B-48C0-AFC1-C3F08C1CF450}" type="slidenum">
              <a:rPr lang="en-GB"/>
              <a:pPr fontAlgn="base">
                <a:spcAft>
                  <a:spcPct val="0"/>
                </a:spcAft>
                <a:defRPr/>
              </a:pPr>
              <a:t>‹#›</a:t>
            </a:fld>
            <a:endParaRPr lang="en-GB"/>
          </a:p>
        </p:txBody>
      </p:sp>
      <p:sp>
        <p:nvSpPr>
          <p:cNvPr id="1031" name="Rectangle 9"/>
          <p:cNvSpPr>
            <a:spLocks noChangeArrowheads="1"/>
          </p:cNvSpPr>
          <p:nvPr/>
        </p:nvSpPr>
        <p:spPr bwMode="auto">
          <a:xfrm>
            <a:off x="6534150" y="6477000"/>
            <a:ext cx="2290763" cy="188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fontAlgn="base">
              <a:lnSpc>
                <a:spcPts val="1200"/>
              </a:lnSpc>
              <a:spcBef>
                <a:spcPct val="0"/>
              </a:spcBef>
              <a:spcAft>
                <a:spcPct val="0"/>
              </a:spcAft>
              <a:defRPr/>
            </a:pPr>
            <a:r>
              <a:rPr lang="en-GB" altLang="en-US" sz="900" smtClean="0">
                <a:solidFill>
                  <a:srgbClr val="004B95"/>
                </a:solidFill>
              </a:rPr>
              <a:t>www.ecb.europa.eu © </a:t>
            </a:r>
          </a:p>
        </p:txBody>
      </p:sp>
      <p:sp>
        <p:nvSpPr>
          <p:cNvPr id="1032" name="Rectangle 2"/>
          <p:cNvSpPr>
            <a:spLocks noChangeArrowheads="1"/>
          </p:cNvSpPr>
          <p:nvPr/>
        </p:nvSpPr>
        <p:spPr bwMode="auto">
          <a:xfrm>
            <a:off x="0" y="-26988"/>
            <a:ext cx="9144000" cy="477838"/>
          </a:xfrm>
          <a:prstGeom prst="rect">
            <a:avLst/>
          </a:prstGeom>
          <a:solidFill>
            <a:schemeClr val="tx2"/>
          </a:solidFill>
          <a:ln w="9525"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fontAlgn="base">
              <a:spcBef>
                <a:spcPct val="50000"/>
              </a:spcBef>
              <a:spcAft>
                <a:spcPct val="0"/>
              </a:spcAft>
              <a:defRPr/>
            </a:pPr>
            <a:endParaRPr lang="en-GB" altLang="en-US" smtClean="0">
              <a:solidFill>
                <a:srgbClr val="585858"/>
              </a:solidFill>
              <a:ea typeface="ヒラギノ角ゴ Pro W3"/>
              <a:cs typeface="ヒラギノ角ゴ Pro W3"/>
            </a:endParaRPr>
          </a:p>
        </p:txBody>
      </p:sp>
    </p:spTree>
    <p:extLst>
      <p:ext uri="{BB962C8B-B14F-4D97-AF65-F5344CB8AC3E}">
        <p14:creationId xmlns:p14="http://schemas.microsoft.com/office/powerpoint/2010/main" val="4050721850"/>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iming>
    <p:tnLst>
      <p:par>
        <p:cTn id="1" dur="indefinite" restart="never" nodeType="tmRoot"/>
      </p:par>
    </p:tnLst>
  </p:timing>
  <p:hf hdr="0" ftr="0" dt="0"/>
  <p:txStyles>
    <p:titleStyle>
      <a:lvl1pPr algn="l" rtl="0" eaLnBrk="0" fontAlgn="base" hangingPunct="0">
        <a:lnSpc>
          <a:spcPts val="2700"/>
        </a:lnSpc>
        <a:spcBef>
          <a:spcPct val="0"/>
        </a:spcBef>
        <a:spcAft>
          <a:spcPct val="0"/>
        </a:spcAft>
        <a:defRPr sz="2400">
          <a:solidFill>
            <a:schemeClr val="tx2"/>
          </a:solidFill>
          <a:latin typeface="+mj-lt"/>
          <a:ea typeface="+mj-ea"/>
          <a:cs typeface="+mj-cs"/>
        </a:defRPr>
      </a:lvl1pPr>
      <a:lvl2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2pPr>
      <a:lvl3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3pPr>
      <a:lvl4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4pPr>
      <a:lvl5pPr algn="l" rtl="0" eaLnBrk="0" fontAlgn="base" hangingPunct="0">
        <a:lnSpc>
          <a:spcPts val="2700"/>
        </a:lnSpc>
        <a:spcBef>
          <a:spcPct val="0"/>
        </a:spcBef>
        <a:spcAft>
          <a:spcPct val="0"/>
        </a:spcAft>
        <a:defRPr sz="2400">
          <a:solidFill>
            <a:schemeClr val="tx2"/>
          </a:solidFill>
          <a:latin typeface="Arial Black" pitchFamily="34" charset="0"/>
          <a:cs typeface="Arial" charset="0"/>
        </a:defRPr>
      </a:lvl5pPr>
      <a:lvl6pPr marL="4572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6pPr>
      <a:lvl7pPr marL="9144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7pPr>
      <a:lvl8pPr marL="13716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8pPr>
      <a:lvl9pPr marL="1828800" algn="l" rtl="0" eaLnBrk="1" fontAlgn="base" hangingPunct="1">
        <a:lnSpc>
          <a:spcPts val="2700"/>
        </a:lnSpc>
        <a:spcBef>
          <a:spcPct val="0"/>
        </a:spcBef>
        <a:spcAft>
          <a:spcPct val="0"/>
        </a:spcAft>
        <a:defRPr sz="2400">
          <a:solidFill>
            <a:schemeClr val="tx2"/>
          </a:solidFill>
          <a:latin typeface="Arial Black" pitchFamily="34" charset="0"/>
          <a:cs typeface="Arial" charset="0"/>
        </a:defRPr>
      </a:lvl9pPr>
    </p:titleStyle>
    <p:bodyStyle>
      <a:lvl1pPr marL="298450" indent="-298450" algn="l" rtl="0" eaLnBrk="0" fontAlgn="base" hangingPunct="0">
        <a:spcBef>
          <a:spcPct val="30000"/>
        </a:spcBef>
        <a:spcAft>
          <a:spcPct val="0"/>
        </a:spcAft>
        <a:buClr>
          <a:schemeClr val="tx2"/>
        </a:buClr>
        <a:buChar char="•"/>
        <a:defRPr sz="2200">
          <a:solidFill>
            <a:schemeClr val="tx1"/>
          </a:solidFill>
          <a:latin typeface="+mn-lt"/>
          <a:ea typeface="+mn-ea"/>
          <a:cs typeface="+mn-cs"/>
        </a:defRPr>
      </a:lvl1pPr>
      <a:lvl2pPr marL="596900" indent="-296863" algn="l" rtl="0" eaLnBrk="0" fontAlgn="base" hangingPunct="0">
        <a:spcBef>
          <a:spcPct val="0"/>
        </a:spcBef>
        <a:spcAft>
          <a:spcPct val="0"/>
        </a:spcAft>
        <a:buChar char="–"/>
        <a:defRPr>
          <a:solidFill>
            <a:schemeClr val="tx1"/>
          </a:solidFill>
          <a:latin typeface="+mn-lt"/>
          <a:cs typeface="+mn-cs"/>
        </a:defRPr>
      </a:lvl2pPr>
      <a:lvl3pPr marL="914400" indent="-315913" algn="l" rtl="0" eaLnBrk="0" fontAlgn="base" hangingPunct="0">
        <a:spcBef>
          <a:spcPct val="0"/>
        </a:spcBef>
        <a:spcAft>
          <a:spcPct val="0"/>
        </a:spcAft>
        <a:buChar char="•"/>
        <a:defRPr sz="1600">
          <a:solidFill>
            <a:schemeClr val="tx1"/>
          </a:solidFill>
          <a:latin typeface="+mn-lt"/>
          <a:cs typeface="+mn-cs"/>
        </a:defRPr>
      </a:lvl3pPr>
      <a:lvl4pPr marL="1219200" indent="-303213" algn="l" rtl="0" eaLnBrk="0" fontAlgn="base" hangingPunct="0">
        <a:spcBef>
          <a:spcPct val="0"/>
        </a:spcBef>
        <a:spcAft>
          <a:spcPct val="0"/>
        </a:spcAft>
        <a:buChar char="–"/>
        <a:defRPr sz="1600">
          <a:solidFill>
            <a:schemeClr val="tx1"/>
          </a:solidFill>
          <a:latin typeface="+mn-lt"/>
          <a:cs typeface="+mn-cs"/>
        </a:defRPr>
      </a:lvl4pPr>
      <a:lvl5pPr marL="1524000" indent="-303213" algn="l" rtl="0" eaLnBrk="0" fontAlgn="base" hangingPunct="0">
        <a:spcBef>
          <a:spcPct val="0"/>
        </a:spcBef>
        <a:spcAft>
          <a:spcPct val="0"/>
        </a:spcAft>
        <a:buFont typeface="Times" pitchFamily="18" charset="0"/>
        <a:buChar char="•"/>
        <a:defRPr sz="1600" i="1">
          <a:solidFill>
            <a:schemeClr val="tx1"/>
          </a:solidFill>
          <a:latin typeface="+mn-lt"/>
          <a:cs typeface="+mn-cs"/>
        </a:defRPr>
      </a:lvl5pPr>
      <a:lvl6pPr marL="19812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6pPr>
      <a:lvl7pPr marL="24384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7pPr>
      <a:lvl8pPr marL="28956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8pPr>
      <a:lvl9pPr marL="3352800" indent="-303213" algn="l" rtl="0" eaLnBrk="1" fontAlgn="base" hangingPunct="1">
        <a:spcBef>
          <a:spcPct val="0"/>
        </a:spcBef>
        <a:spcAft>
          <a:spcPct val="0"/>
        </a:spcAft>
        <a:buFont typeface="Times" pitchFamily="18" charset="0"/>
        <a:buChar char="•"/>
        <a:defRPr sz="1600" i="1">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8.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Shape 77"/>
          <p:cNvSpPr>
            <a:spLocks noGrp="1"/>
          </p:cNvSpPr>
          <p:nvPr>
            <p:ph type="body" idx="4294967295"/>
          </p:nvPr>
        </p:nvSpPr>
        <p:spPr>
          <a:xfrm>
            <a:off x="3059832" y="5013176"/>
            <a:ext cx="5900167" cy="864444"/>
          </a:xfrm>
        </p:spPr>
        <p:txBody>
          <a:bodyPr anchor="b"/>
          <a:lstStyle/>
          <a:p>
            <a:pPr marL="0" indent="0" algn="r" eaLnBrk="1" hangingPunct="1">
              <a:lnSpc>
                <a:spcPts val="2400"/>
              </a:lnSpc>
              <a:buSzTx/>
              <a:buFontTx/>
              <a:buNone/>
            </a:pPr>
            <a:endParaRPr lang="en-US" altLang="en-US" sz="1800" i="1" dirty="0" smtClean="0">
              <a:solidFill>
                <a:schemeClr val="bg1">
                  <a:lumMod val="50000"/>
                </a:schemeClr>
              </a:solidFill>
              <a:latin typeface="Arial" pitchFamily="34" charset="0"/>
              <a:cs typeface="Arial" pitchFamily="34" charset="0"/>
            </a:endParaRPr>
          </a:p>
          <a:p>
            <a:pPr marL="0" indent="0" algn="r" eaLnBrk="1" hangingPunct="1">
              <a:lnSpc>
                <a:spcPts val="2400"/>
              </a:lnSpc>
              <a:buSzTx/>
              <a:buFontTx/>
              <a:buNone/>
            </a:pPr>
            <a:r>
              <a:rPr lang="en-US" altLang="en-US" sz="1800" b="1" i="1" dirty="0">
                <a:solidFill>
                  <a:schemeClr val="bg1">
                    <a:lumMod val="50000"/>
                  </a:schemeClr>
                </a:solidFill>
                <a:latin typeface="Arial" pitchFamily="34" charset="0"/>
                <a:cs typeface="Arial" pitchFamily="34" charset="0"/>
              </a:rPr>
              <a:t>First Annual Workshop of ESCB Research Cluster </a:t>
            </a:r>
            <a:r>
              <a:rPr lang="en-US" altLang="en-US" sz="1800" b="1" i="1" dirty="0" smtClean="0">
                <a:solidFill>
                  <a:schemeClr val="bg1">
                    <a:lumMod val="50000"/>
                  </a:schemeClr>
                </a:solidFill>
                <a:latin typeface="Arial" pitchFamily="34" charset="0"/>
                <a:cs typeface="Arial" pitchFamily="34" charset="0"/>
              </a:rPr>
              <a:t>2</a:t>
            </a:r>
          </a:p>
          <a:p>
            <a:pPr marL="0" indent="0" algn="r" eaLnBrk="1" hangingPunct="1">
              <a:lnSpc>
                <a:spcPts val="2400"/>
              </a:lnSpc>
              <a:buSzTx/>
              <a:buFontTx/>
              <a:buNone/>
            </a:pPr>
            <a:r>
              <a:rPr lang="en-US" altLang="en-US" sz="1800" i="1" dirty="0" smtClean="0">
                <a:solidFill>
                  <a:schemeClr val="bg1">
                    <a:lumMod val="50000"/>
                  </a:schemeClr>
                </a:solidFill>
                <a:latin typeface="Arial" pitchFamily="34" charset="0"/>
                <a:cs typeface="Arial" pitchFamily="34" charset="0"/>
              </a:rPr>
              <a:t>Madrid, 16-17 November 2017</a:t>
            </a:r>
          </a:p>
        </p:txBody>
      </p:sp>
      <p:sp>
        <p:nvSpPr>
          <p:cNvPr id="137220" name="Shape 78"/>
          <p:cNvSpPr>
            <a:spLocks noChangeArrowheads="1"/>
          </p:cNvSpPr>
          <p:nvPr/>
        </p:nvSpPr>
        <p:spPr bwMode="auto">
          <a:xfrm>
            <a:off x="683568" y="2097198"/>
            <a:ext cx="28622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a:spcBef>
                <a:spcPts val="700"/>
              </a:spcBef>
              <a:buClr>
                <a:srgbClr val="003399"/>
              </a:buClr>
              <a:buSzPct val="100000"/>
              <a:buChar char="•"/>
              <a:defRPr sz="2200">
                <a:solidFill>
                  <a:srgbClr val="585858"/>
                </a:solidFill>
                <a:latin typeface="Arial" pitchFamily="34" charset="0"/>
                <a:ea typeface="MS PGothic" pitchFamily="34" charset="-128"/>
                <a:cs typeface="Arial" pitchFamily="34" charset="0"/>
                <a:sym typeface="Arial" pitchFamily="34" charset="0"/>
              </a:defRPr>
            </a:lvl1pPr>
            <a:lvl2pPr marL="742950" indent="-28575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2pPr>
            <a:lvl3pPr marL="11430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3pPr>
            <a:lvl4pPr marL="16002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4pPr>
            <a:lvl5pPr marL="20574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5pPr>
            <a:lvl6pPr marL="25146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6pPr>
            <a:lvl7pPr marL="29718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7pPr>
            <a:lvl8pPr marL="34290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8pPr>
            <a:lvl9pPr marL="38862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9pPr>
          </a:lstStyle>
          <a:p>
            <a:pPr fontAlgn="base">
              <a:spcBef>
                <a:spcPct val="0"/>
              </a:spcBef>
              <a:spcAft>
                <a:spcPct val="0"/>
              </a:spcAft>
              <a:buClrTx/>
              <a:buSzTx/>
              <a:buFontTx/>
              <a:buNone/>
            </a:pPr>
            <a:r>
              <a:rPr lang="en-US" altLang="en-US" sz="1800" b="1" dirty="0">
                <a:solidFill>
                  <a:srgbClr val="003399"/>
                </a:solidFill>
              </a:rPr>
              <a:t>Paloma </a:t>
            </a:r>
            <a:r>
              <a:rPr lang="en-US" altLang="en-US" sz="1800" b="1" dirty="0" smtClean="0">
                <a:solidFill>
                  <a:srgbClr val="003399"/>
                </a:solidFill>
              </a:rPr>
              <a:t>Lopez-Garcia</a:t>
            </a:r>
          </a:p>
          <a:p>
            <a:pPr fontAlgn="base">
              <a:spcBef>
                <a:spcPct val="0"/>
              </a:spcBef>
              <a:spcAft>
                <a:spcPct val="0"/>
              </a:spcAft>
              <a:buClrTx/>
              <a:buSzTx/>
              <a:buFontTx/>
              <a:buNone/>
            </a:pPr>
            <a:r>
              <a:rPr lang="en-US" altLang="en-US" sz="1600" dirty="0" smtClean="0">
                <a:solidFill>
                  <a:srgbClr val="003399"/>
                </a:solidFill>
              </a:rPr>
              <a:t>European Central Bank</a:t>
            </a:r>
          </a:p>
          <a:p>
            <a:pPr fontAlgn="base">
              <a:spcBef>
                <a:spcPct val="0"/>
              </a:spcBef>
              <a:spcAft>
                <a:spcPct val="0"/>
              </a:spcAft>
              <a:buClrTx/>
              <a:buSzTx/>
              <a:buFontTx/>
              <a:buNone/>
            </a:pPr>
            <a:endParaRPr lang="en-US" altLang="en-US" sz="600" b="1" dirty="0">
              <a:solidFill>
                <a:srgbClr val="003399"/>
              </a:solidFill>
            </a:endParaRPr>
          </a:p>
        </p:txBody>
      </p:sp>
      <p:sp>
        <p:nvSpPr>
          <p:cNvPr id="137222" name="Shape 80"/>
          <p:cNvSpPr>
            <a:spLocks noChangeArrowheads="1"/>
          </p:cNvSpPr>
          <p:nvPr/>
        </p:nvSpPr>
        <p:spPr bwMode="auto">
          <a:xfrm>
            <a:off x="373063" y="6280150"/>
            <a:ext cx="8424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45718" tIns="45718" rIns="45718" bIns="45718">
            <a:spAutoFit/>
          </a:bodyPr>
          <a:lstStyle>
            <a:lvl1pPr marL="76200" indent="-76200">
              <a:spcBef>
                <a:spcPts val="700"/>
              </a:spcBef>
              <a:buClr>
                <a:srgbClr val="003399"/>
              </a:buClr>
              <a:buSzPct val="100000"/>
              <a:buChar char="•"/>
              <a:defRPr sz="2200">
                <a:solidFill>
                  <a:srgbClr val="585858"/>
                </a:solidFill>
                <a:latin typeface="Arial" pitchFamily="34" charset="0"/>
                <a:ea typeface="MS PGothic" pitchFamily="34" charset="-128"/>
                <a:cs typeface="Arial" pitchFamily="34" charset="0"/>
                <a:sym typeface="Arial" pitchFamily="34" charset="0"/>
              </a:defRPr>
            </a:lvl1pPr>
            <a:lvl2pPr marL="742950" indent="-28575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2pPr>
            <a:lvl3pPr marL="11430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3pPr>
            <a:lvl4pPr marL="16002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4pPr>
            <a:lvl5pPr marL="20574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5pPr>
            <a:lvl6pPr marL="25146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6pPr>
            <a:lvl7pPr marL="29718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7pPr>
            <a:lvl8pPr marL="34290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8pPr>
            <a:lvl9pPr marL="38862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9pPr>
          </a:lstStyle>
          <a:p>
            <a:pPr fontAlgn="base">
              <a:spcBef>
                <a:spcPct val="0"/>
              </a:spcBef>
              <a:spcAft>
                <a:spcPct val="0"/>
              </a:spcAft>
              <a:buClrTx/>
              <a:buSzTx/>
              <a:buFontTx/>
              <a:buNone/>
            </a:pPr>
            <a:r>
              <a:rPr lang="en-US" altLang="en-US" sz="1200" i="1"/>
              <a:t>	</a:t>
            </a:r>
            <a:r>
              <a:rPr lang="en-US" altLang="en-US" sz="1200" b="1" i="1"/>
              <a:t>Disclaimer</a:t>
            </a:r>
            <a:r>
              <a:rPr lang="en-US" altLang="en-US" sz="1200" i="1"/>
              <a:t>: the opinions expressed in this presentation are those of the authors and do not necessarily reflect the views of the ECB of the European system of Central Bank.</a:t>
            </a:r>
          </a:p>
        </p:txBody>
      </p:sp>
      <p:sp>
        <p:nvSpPr>
          <p:cNvPr id="137223" name="Shape 76"/>
          <p:cNvSpPr>
            <a:spLocks noGrp="1"/>
          </p:cNvSpPr>
          <p:nvPr>
            <p:ph type="title" idx="4294967295"/>
          </p:nvPr>
        </p:nvSpPr>
        <p:spPr>
          <a:xfrm>
            <a:off x="3347864" y="2082880"/>
            <a:ext cx="5324102" cy="1127894"/>
          </a:xfrm>
        </p:spPr>
        <p:txBody>
          <a:bodyPr/>
          <a:lstStyle/>
          <a:p>
            <a:pPr algn="r">
              <a:lnSpc>
                <a:spcPct val="100000"/>
              </a:lnSpc>
            </a:pPr>
            <a:r>
              <a:rPr lang="en-US" altLang="en-US" b="1" dirty="0" smtClean="0">
                <a:latin typeface="Arial" pitchFamily="34" charset="0"/>
                <a:cs typeface="Arial" pitchFamily="34" charset="0"/>
              </a:rPr>
              <a:t>Discussion of the paper “Credit misallocation during the European financial crisis”</a:t>
            </a:r>
            <a:br>
              <a:rPr lang="en-US" altLang="en-US" b="1" dirty="0" smtClean="0">
                <a:latin typeface="Arial" pitchFamily="34" charset="0"/>
                <a:cs typeface="Arial" pitchFamily="34" charset="0"/>
              </a:rPr>
            </a:br>
            <a:r>
              <a:rPr lang="en-US" altLang="en-US" b="1" dirty="0">
                <a:latin typeface="Arial" pitchFamily="34" charset="0"/>
                <a:cs typeface="Arial" pitchFamily="34" charset="0"/>
              </a:rPr>
              <a:t/>
            </a:r>
            <a:br>
              <a:rPr lang="en-US" altLang="en-US" b="1" dirty="0">
                <a:latin typeface="Arial" pitchFamily="34" charset="0"/>
                <a:cs typeface="Arial" pitchFamily="34" charset="0"/>
              </a:rPr>
            </a:br>
            <a:r>
              <a:rPr lang="en-US" altLang="en-US" b="1" dirty="0" smtClean="0">
                <a:latin typeface="Arial" pitchFamily="34" charset="0"/>
                <a:cs typeface="Arial" pitchFamily="34" charset="0"/>
              </a:rPr>
              <a:t/>
            </a:r>
            <a:br>
              <a:rPr lang="en-US" altLang="en-US" b="1" dirty="0" smtClean="0">
                <a:latin typeface="Arial" pitchFamily="34" charset="0"/>
                <a:cs typeface="Arial" pitchFamily="34" charset="0"/>
              </a:rPr>
            </a:br>
            <a:r>
              <a:rPr lang="en-US" altLang="en-US" sz="2000" b="1" dirty="0" smtClean="0">
                <a:latin typeface="Arial" pitchFamily="34" charset="0"/>
                <a:cs typeface="Arial" pitchFamily="34" charset="0"/>
              </a:rPr>
              <a:t>by F. </a:t>
            </a:r>
            <a:r>
              <a:rPr lang="en-US" altLang="en-US" sz="2000" b="1" dirty="0" err="1" smtClean="0">
                <a:latin typeface="Arial" pitchFamily="34" charset="0"/>
                <a:cs typeface="Arial" pitchFamily="34" charset="0"/>
              </a:rPr>
              <a:t>Schivardi</a:t>
            </a:r>
            <a:r>
              <a:rPr lang="en-US" altLang="en-US" sz="2000" b="1" dirty="0" smtClean="0">
                <a:latin typeface="Arial" pitchFamily="34" charset="0"/>
                <a:cs typeface="Arial" pitchFamily="34" charset="0"/>
              </a:rPr>
              <a:t>, E. </a:t>
            </a:r>
            <a:r>
              <a:rPr lang="en-US" altLang="en-US" sz="2000" b="1" dirty="0" err="1" smtClean="0">
                <a:latin typeface="Arial" pitchFamily="34" charset="0"/>
                <a:cs typeface="Arial" pitchFamily="34" charset="0"/>
              </a:rPr>
              <a:t>Sette</a:t>
            </a:r>
            <a:r>
              <a:rPr lang="en-US" altLang="en-US" sz="2000" b="1" dirty="0" smtClean="0">
                <a:latin typeface="Arial" pitchFamily="34" charset="0"/>
                <a:cs typeface="Arial" pitchFamily="34" charset="0"/>
              </a:rPr>
              <a:t> and </a:t>
            </a:r>
            <a:r>
              <a:rPr lang="en-US" altLang="en-US" sz="2000" b="1" dirty="0" err="1" smtClean="0">
                <a:latin typeface="Arial" pitchFamily="34" charset="0"/>
                <a:cs typeface="Arial" pitchFamily="34" charset="0"/>
              </a:rPr>
              <a:t>G.Tabellini</a:t>
            </a:r>
            <a:r>
              <a:rPr lang="en-US" altLang="en-US" b="1" dirty="0" smtClean="0">
                <a:latin typeface="Arial" pitchFamily="34" charset="0"/>
                <a:cs typeface="Arial" pitchFamily="34" charset="0"/>
              </a:rPr>
              <a:t/>
            </a:r>
            <a:br>
              <a:rPr lang="en-US" altLang="en-US" b="1" dirty="0" smtClean="0">
                <a:latin typeface="Arial" pitchFamily="34" charset="0"/>
                <a:cs typeface="Arial" pitchFamily="34" charset="0"/>
              </a:rPr>
            </a:br>
            <a:endParaRPr lang="en-GB" altLang="en-US" b="1" dirty="0" smtClean="0">
              <a:latin typeface="Arial" pitchFamily="34" charset="0"/>
              <a:cs typeface="Arial" pitchFamily="34" charset="0"/>
            </a:endParaRPr>
          </a:p>
        </p:txBody>
      </p:sp>
    </p:spTree>
    <p:extLst>
      <p:ext uri="{BB962C8B-B14F-4D97-AF65-F5344CB8AC3E}">
        <p14:creationId xmlns:p14="http://schemas.microsoft.com/office/powerpoint/2010/main" val="3470831393"/>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hape 83"/>
          <p:cNvSpPr>
            <a:spLocks noGrp="1"/>
          </p:cNvSpPr>
          <p:nvPr>
            <p:ph type="sldNum" sz="quarter" idx="10"/>
          </p:nvPr>
        </p:nvSpPr>
        <p:spPr>
          <a:noFill/>
        </p:spPr>
        <p:txBody>
          <a:bodyPr/>
          <a:lstStyle>
            <a:lvl1pPr>
              <a:spcBef>
                <a:spcPts val="700"/>
              </a:spcBef>
              <a:buClr>
                <a:srgbClr val="003399"/>
              </a:buClr>
              <a:buSzPct val="100000"/>
              <a:buChar char="•"/>
              <a:defRPr sz="2200">
                <a:solidFill>
                  <a:srgbClr val="585858"/>
                </a:solidFill>
                <a:latin typeface="Arial" pitchFamily="34" charset="0"/>
                <a:ea typeface="MS PGothic" pitchFamily="34" charset="-128"/>
                <a:cs typeface="Arial" pitchFamily="34" charset="0"/>
                <a:sym typeface="Arial" pitchFamily="34" charset="0"/>
              </a:defRPr>
            </a:lvl1pPr>
            <a:lvl2pPr marL="742950" indent="-28575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2pPr>
            <a:lvl3pPr marL="11430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3pPr>
            <a:lvl4pPr marL="16002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4pPr>
            <a:lvl5pPr marL="20574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5pPr>
            <a:lvl6pPr marL="25146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6pPr>
            <a:lvl7pPr marL="29718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7pPr>
            <a:lvl8pPr marL="34290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8pPr>
            <a:lvl9pPr marL="38862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9pPr>
          </a:lstStyle>
          <a:p>
            <a:pPr>
              <a:lnSpc>
                <a:spcPct val="80000"/>
              </a:lnSpc>
              <a:spcBef>
                <a:spcPct val="0"/>
              </a:spcBef>
              <a:buClrTx/>
              <a:buSzTx/>
              <a:buFontTx/>
              <a:buNone/>
            </a:pPr>
            <a:fld id="{29937E90-D284-48D0-8B17-9722ABC091C3}" type="slidenum">
              <a:rPr lang="en-US" altLang="en-US" sz="1000" smtClean="0">
                <a:solidFill>
                  <a:srgbClr val="000000"/>
                </a:solidFill>
              </a:rPr>
              <a:pPr>
                <a:lnSpc>
                  <a:spcPct val="80000"/>
                </a:lnSpc>
                <a:spcBef>
                  <a:spcPct val="0"/>
                </a:spcBef>
                <a:buClrTx/>
                <a:buSzTx/>
                <a:buFontTx/>
                <a:buNone/>
              </a:pPr>
              <a:t>10</a:t>
            </a:fld>
            <a:endParaRPr lang="en-US" altLang="en-US" sz="1000" smtClean="0">
              <a:solidFill>
                <a:srgbClr val="000000"/>
              </a:solidFill>
            </a:endParaRPr>
          </a:p>
        </p:txBody>
      </p:sp>
      <p:sp>
        <p:nvSpPr>
          <p:cNvPr id="176131" name="Shape 84"/>
          <p:cNvSpPr txBox="1">
            <a:spLocks/>
          </p:cNvSpPr>
          <p:nvPr/>
        </p:nvSpPr>
        <p:spPr bwMode="auto">
          <a:xfrm>
            <a:off x="204788" y="98425"/>
            <a:ext cx="8831262"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lstStyle>
            <a:lvl1pPr>
              <a:spcBef>
                <a:spcPts val="700"/>
              </a:spcBef>
              <a:buClr>
                <a:srgbClr val="003399"/>
              </a:buClr>
              <a:buSzPct val="100000"/>
              <a:buChar char="•"/>
              <a:defRPr sz="2200">
                <a:solidFill>
                  <a:srgbClr val="585858"/>
                </a:solidFill>
                <a:latin typeface="Arial" pitchFamily="34" charset="0"/>
                <a:ea typeface="MS PGothic" pitchFamily="34" charset="-128"/>
                <a:cs typeface="Arial" pitchFamily="34" charset="0"/>
                <a:sym typeface="Arial" pitchFamily="34" charset="0"/>
              </a:defRPr>
            </a:lvl1pPr>
            <a:lvl2pPr marL="742950" indent="-28575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2pPr>
            <a:lvl3pPr marL="11430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3pPr>
            <a:lvl4pPr marL="16002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4pPr>
            <a:lvl5pPr marL="2057400" indent="-228600">
              <a:spcBef>
                <a:spcPts val="700"/>
              </a:spcBef>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5pPr>
            <a:lvl6pPr marL="25146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6pPr>
            <a:lvl7pPr marL="29718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7pPr>
            <a:lvl8pPr marL="34290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8pPr>
            <a:lvl9pPr marL="3886200" indent="-228600" eaLnBrk="0" fontAlgn="base" hangingPunct="0">
              <a:spcBef>
                <a:spcPts val="700"/>
              </a:spcBef>
              <a:spcAft>
                <a:spcPct val="0"/>
              </a:spcAft>
              <a:buClr>
                <a:srgbClr val="003399"/>
              </a:buClr>
              <a:buSzPct val="100000"/>
              <a:buChar char="•"/>
              <a:defRPr sz="2200">
                <a:solidFill>
                  <a:srgbClr val="585858"/>
                </a:solidFill>
                <a:latin typeface="Arial" pitchFamily="34" charset="0"/>
                <a:ea typeface="Arial" pitchFamily="34" charset="0"/>
                <a:cs typeface="Arial" pitchFamily="34" charset="0"/>
                <a:sym typeface="Arial" pitchFamily="34" charset="0"/>
              </a:defRPr>
            </a:lvl9pPr>
          </a:lstStyle>
          <a:p>
            <a:pPr fontAlgn="base">
              <a:lnSpc>
                <a:spcPts val="2700"/>
              </a:lnSpc>
              <a:spcBef>
                <a:spcPct val="0"/>
              </a:spcBef>
              <a:spcAft>
                <a:spcPct val="0"/>
              </a:spcAft>
              <a:buClrTx/>
              <a:buSzTx/>
              <a:buFontTx/>
              <a:buNone/>
            </a:pPr>
            <a:endParaRPr lang="en-US" altLang="en-US">
              <a:solidFill>
                <a:srgbClr val="FFFFFF"/>
              </a:solidFill>
              <a:latin typeface="Arial Black" pitchFamily="34" charset="0"/>
              <a:sym typeface="Arial Black" pitchFamily="34" charset="0"/>
            </a:endParaRPr>
          </a:p>
        </p:txBody>
      </p:sp>
      <p:grpSp>
        <p:nvGrpSpPr>
          <p:cNvPr id="7" name="Group 6"/>
          <p:cNvGrpSpPr/>
          <p:nvPr/>
        </p:nvGrpSpPr>
        <p:grpSpPr>
          <a:xfrm>
            <a:off x="2627784" y="1412776"/>
            <a:ext cx="2365564" cy="1391652"/>
            <a:chOff x="3232844" y="2636912"/>
            <a:chExt cx="1559712" cy="1152128"/>
          </a:xfrm>
        </p:grpSpPr>
        <p:sp>
          <p:nvSpPr>
            <p:cNvPr id="3" name="Oval Callout 2"/>
            <p:cNvSpPr/>
            <p:nvPr/>
          </p:nvSpPr>
          <p:spPr>
            <a:xfrm>
              <a:off x="3232844" y="2636912"/>
              <a:ext cx="1555180" cy="1152128"/>
            </a:xfrm>
            <a:prstGeom prst="wedgeEllipseCallout">
              <a:avLst>
                <a:gd name="adj1" fmla="val -98632"/>
                <a:gd name="adj2" fmla="val 48650"/>
              </a:avLst>
            </a:prstGeom>
            <a:solidFill>
              <a:srgbClr val="FFFFFF"/>
            </a:solidFill>
            <a:ln w="25400" cap="flat">
              <a:solidFill>
                <a:srgbClr val="0033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585858"/>
                </a:solidFill>
                <a:effectLst/>
                <a:uFillTx/>
                <a:latin typeface="+mn-lt"/>
                <a:ea typeface="+mn-ea"/>
                <a:cs typeface="+mn-cs"/>
                <a:sym typeface="Helvetica Neue"/>
              </a:endParaRPr>
            </a:p>
          </p:txBody>
        </p:sp>
        <p:sp>
          <p:nvSpPr>
            <p:cNvPr id="4" name="TextBox 3"/>
            <p:cNvSpPr txBox="1"/>
            <p:nvPr/>
          </p:nvSpPr>
          <p:spPr>
            <a:xfrm>
              <a:off x="3358444" y="2924943"/>
              <a:ext cx="1434112" cy="5860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4000" b="0" i="0" u="none" strike="noStrike" cap="none" spc="0" normalizeH="0" baseline="0" dirty="0" smtClean="0">
                  <a:ln>
                    <a:noFill/>
                  </a:ln>
                  <a:solidFill>
                    <a:srgbClr val="585858"/>
                  </a:solidFill>
                  <a:effectLst/>
                  <a:uFillTx/>
                  <a:latin typeface="+mn-lt"/>
                  <a:ea typeface="+mn-ea"/>
                  <a:cs typeface="+mn-cs"/>
                  <a:sym typeface="Helvetica Neue"/>
                </a:rPr>
                <a:t>Thanks!!</a:t>
              </a:r>
              <a:endParaRPr kumimoji="0" lang="en-GB" sz="4000" b="0" i="0" u="none" strike="noStrike" cap="none" spc="0" normalizeH="0" baseline="0" dirty="0">
                <a:ln>
                  <a:noFill/>
                </a:ln>
                <a:solidFill>
                  <a:srgbClr val="585858"/>
                </a:solidFill>
                <a:effectLst/>
                <a:uFillTx/>
                <a:latin typeface="+mn-lt"/>
                <a:ea typeface="+mn-ea"/>
                <a:cs typeface="+mn-cs"/>
                <a:sym typeface="Helvetica Neue"/>
              </a:endParaRPr>
            </a:p>
          </p:txBody>
        </p:sp>
      </p:gr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852936"/>
            <a:ext cx="7956376" cy="3203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977928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07504" y="836712"/>
            <a:ext cx="8928992" cy="5544616"/>
          </a:xfrm>
        </p:spPr>
        <p:txBody>
          <a:bodyPr/>
          <a:lstStyle/>
          <a:p>
            <a:pPr eaLnBrk="1" hangingPunct="1">
              <a:spcAft>
                <a:spcPts val="600"/>
              </a:spcAft>
              <a:defRPr/>
            </a:pPr>
            <a:r>
              <a:rPr lang="en-GB" dirty="0" smtClean="0"/>
              <a:t>CompNet is a micro-aggregated database of competitiveness and financial indicators covering a large part of the EU countries</a:t>
            </a:r>
          </a:p>
          <a:p>
            <a:pPr eaLnBrk="1" hangingPunct="1">
              <a:spcAft>
                <a:spcPts val="600"/>
              </a:spcAft>
              <a:defRPr/>
            </a:pPr>
            <a:r>
              <a:rPr lang="en-GB" dirty="0" smtClean="0"/>
              <a:t>Useful to include it in our research toolkit</a:t>
            </a:r>
          </a:p>
          <a:p>
            <a:pPr eaLnBrk="1" hangingPunct="1">
              <a:spcAft>
                <a:spcPts val="600"/>
              </a:spcAft>
              <a:defRPr/>
            </a:pPr>
            <a:r>
              <a:rPr lang="en-GB" dirty="0" smtClean="0"/>
              <a:t>The new release of CompNet will be ready in 2018Q1</a:t>
            </a:r>
          </a:p>
          <a:p>
            <a:pPr lvl="1" eaLnBrk="1" hangingPunct="1">
              <a:spcAft>
                <a:spcPts val="600"/>
              </a:spcAft>
              <a:defRPr/>
            </a:pPr>
            <a:r>
              <a:rPr lang="en-GB" sz="1800" dirty="0"/>
              <a:t>Will cover data from early 2000 to 2015 (2016 in some cases)</a:t>
            </a:r>
          </a:p>
          <a:p>
            <a:pPr lvl="1" eaLnBrk="1" hangingPunct="1">
              <a:spcAft>
                <a:spcPts val="600"/>
              </a:spcAft>
              <a:defRPr/>
            </a:pPr>
            <a:r>
              <a:rPr lang="en-GB" sz="1800" dirty="0">
                <a:solidFill>
                  <a:schemeClr val="accent1"/>
                </a:solidFill>
              </a:rPr>
              <a:t>Participation: </a:t>
            </a:r>
            <a:r>
              <a:rPr lang="en-GB" sz="1800" dirty="0" smtClean="0">
                <a:solidFill>
                  <a:schemeClr val="accent1"/>
                </a:solidFill>
              </a:rPr>
              <a:t>21 countries + UK </a:t>
            </a:r>
            <a:r>
              <a:rPr lang="en-GB" sz="1800" dirty="0">
                <a:solidFill>
                  <a:schemeClr val="accent1"/>
                </a:solidFill>
              </a:rPr>
              <a:t>(tbc) </a:t>
            </a:r>
            <a:endParaRPr lang="en-GB" sz="1800" dirty="0" smtClean="0">
              <a:solidFill>
                <a:schemeClr val="accent1"/>
              </a:solidFill>
            </a:endParaRPr>
          </a:p>
          <a:p>
            <a:pPr lvl="2" eaLnBrk="1" hangingPunct="1">
              <a:spcAft>
                <a:spcPts val="600"/>
              </a:spcAft>
              <a:defRPr/>
            </a:pPr>
            <a:r>
              <a:rPr lang="en-GB" sz="1400" dirty="0" smtClean="0">
                <a:solidFill>
                  <a:schemeClr val="accent1"/>
                </a:solidFill>
              </a:rPr>
              <a:t>NCBs</a:t>
            </a:r>
            <a:r>
              <a:rPr lang="en-GB" sz="1400" dirty="0" smtClean="0"/>
              <a:t>: HR, CZ, DK, HU, LI, PO, SK, SZ</a:t>
            </a:r>
          </a:p>
          <a:p>
            <a:pPr lvl="2" eaLnBrk="1" hangingPunct="1">
              <a:spcAft>
                <a:spcPts val="600"/>
              </a:spcAft>
              <a:defRPr/>
            </a:pPr>
            <a:r>
              <a:rPr lang="en-GB" sz="1400" dirty="0" smtClean="0">
                <a:solidFill>
                  <a:schemeClr val="accent1"/>
                </a:solidFill>
              </a:rPr>
              <a:t>NSIs</a:t>
            </a:r>
            <a:r>
              <a:rPr lang="en-GB" sz="1400" dirty="0" smtClean="0"/>
              <a:t>: SE, FI, FR, DE, IT, NE, EE, MA</a:t>
            </a:r>
          </a:p>
          <a:p>
            <a:pPr lvl="2" eaLnBrk="1" hangingPunct="1">
              <a:spcAft>
                <a:spcPts val="600"/>
              </a:spcAft>
              <a:defRPr/>
            </a:pPr>
            <a:r>
              <a:rPr lang="en-GB" sz="1400" dirty="0" smtClean="0">
                <a:solidFill>
                  <a:schemeClr val="accent1"/>
                </a:solidFill>
              </a:rPr>
              <a:t>Other sources</a:t>
            </a:r>
            <a:r>
              <a:rPr lang="en-GB" sz="1400" dirty="0" smtClean="0"/>
              <a:t>: ESRI (IE), Univ. </a:t>
            </a:r>
            <a:r>
              <a:rPr lang="en-GB" sz="1400" dirty="0" err="1" smtClean="0"/>
              <a:t>Ljubliana</a:t>
            </a:r>
            <a:r>
              <a:rPr lang="en-GB" sz="1400" dirty="0" smtClean="0"/>
              <a:t> (SI), IWH (DE), BACH micro-data (SP, BE, PT)</a:t>
            </a:r>
            <a:endParaRPr lang="en-GB" sz="1400" dirty="0"/>
          </a:p>
          <a:p>
            <a:pPr lvl="1" eaLnBrk="1" hangingPunct="1">
              <a:spcAft>
                <a:spcPts val="600"/>
              </a:spcAft>
              <a:defRPr/>
            </a:pPr>
            <a:r>
              <a:rPr lang="en-GB" sz="1800" dirty="0"/>
              <a:t>Will include a new module on zombie </a:t>
            </a:r>
            <a:r>
              <a:rPr lang="en-GB" sz="1800" dirty="0" smtClean="0"/>
              <a:t>firms</a:t>
            </a:r>
          </a:p>
          <a:p>
            <a:pPr lvl="2" eaLnBrk="1" hangingPunct="1">
              <a:spcAft>
                <a:spcPts val="600"/>
              </a:spcAft>
              <a:defRPr/>
            </a:pPr>
            <a:r>
              <a:rPr lang="en-GB" sz="1400" dirty="0"/>
              <a:t>3 definitions of zombies: interest-profit ratio, negative profits and negative profits excluding HGF</a:t>
            </a:r>
          </a:p>
          <a:p>
            <a:pPr lvl="2" eaLnBrk="1" hangingPunct="1">
              <a:spcAft>
                <a:spcPts val="600"/>
              </a:spcAft>
              <a:defRPr/>
            </a:pPr>
            <a:r>
              <a:rPr lang="en-GB" sz="1400" dirty="0" smtClean="0"/>
              <a:t>Information on </a:t>
            </a:r>
            <a:r>
              <a:rPr lang="en-GB" sz="1400" dirty="0" err="1" smtClean="0"/>
              <a:t>descriptives</a:t>
            </a:r>
            <a:r>
              <a:rPr lang="en-GB" sz="1400" dirty="0" smtClean="0"/>
              <a:t> (including TFP, misallocation and financial ratios) of zombies and non-zombies in a given country-sector-size class-year</a:t>
            </a:r>
          </a:p>
          <a:p>
            <a:pPr lvl="2" eaLnBrk="1" hangingPunct="1">
              <a:spcAft>
                <a:spcPts val="600"/>
              </a:spcAft>
              <a:defRPr/>
            </a:pPr>
            <a:r>
              <a:rPr lang="en-GB" sz="1400" dirty="0" smtClean="0"/>
              <a:t>Share of zombies in each decile of firm performance distribution (TFP, size, growth)</a:t>
            </a:r>
            <a:endParaRPr lang="en-GB" sz="1400" dirty="0"/>
          </a:p>
          <a:p>
            <a:pPr lvl="1" eaLnBrk="1" hangingPunct="1">
              <a:spcAft>
                <a:spcPts val="600"/>
              </a:spcAft>
              <a:defRPr/>
            </a:pPr>
            <a:endParaRPr lang="en-GB" dirty="0" smtClean="0"/>
          </a:p>
          <a:p>
            <a:pPr lvl="2" eaLnBrk="1" hangingPunct="1">
              <a:spcAft>
                <a:spcPts val="600"/>
              </a:spcAft>
              <a:defRPr/>
            </a:pPr>
            <a:endParaRPr lang="en-GB" sz="1400" dirty="0"/>
          </a:p>
          <a:p>
            <a:pPr marL="300038" lvl="1" indent="0" eaLnBrk="1" hangingPunct="1">
              <a:buNone/>
              <a:defRPr/>
            </a:pPr>
            <a:endParaRPr lang="en-GB" dirty="0" smtClean="0"/>
          </a:p>
        </p:txBody>
      </p:sp>
      <p:sp>
        <p:nvSpPr>
          <p:cNvPr id="33796" name="Slide Number Placeholder 5"/>
          <p:cNvSpPr>
            <a:spLocks noGrp="1"/>
          </p:cNvSpPr>
          <p:nvPr>
            <p:ph type="sldNum" sz="quarter" idx="14"/>
          </p:nvPr>
        </p:nvSpPr>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716BD4F6-8CC6-4C30-B226-DE77D8A540C6}" type="slidenum">
              <a:rPr lang="en-GB">
                <a:solidFill>
                  <a:srgbClr val="585858"/>
                </a:solidFill>
              </a:rPr>
              <a:pPr eaLnBrk="1" hangingPunct="1">
                <a:defRPr/>
              </a:pPr>
              <a:t>11</a:t>
            </a:fld>
            <a:endParaRPr lang="en-GB">
              <a:solidFill>
                <a:srgbClr val="585858"/>
              </a:solidFill>
            </a:endParaRPr>
          </a:p>
        </p:txBody>
      </p:sp>
      <p:sp>
        <p:nvSpPr>
          <p:cNvPr id="9" name="Text Placeholder 3"/>
          <p:cNvSpPr>
            <a:spLocks noGrp="1"/>
          </p:cNvSpPr>
          <p:nvPr>
            <p:ph type="body" sz="quarter" idx="12"/>
          </p:nvPr>
        </p:nvSpPr>
        <p:spPr>
          <a:xfrm>
            <a:off x="251520" y="44624"/>
            <a:ext cx="8892480" cy="3273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eaLnBrk="1" hangingPunct="1"/>
            <a:r>
              <a:rPr lang="en-GB" sz="2000" b="1" dirty="0" smtClean="0">
                <a:latin typeface="Arial" panose="020B0604020202020204" pitchFamily="34" charset="0"/>
                <a:cs typeface="Arial" panose="020B0604020202020204" pitchFamily="34" charset="0"/>
                <a:sym typeface="Arial Black" pitchFamily="34" charset="0"/>
              </a:rPr>
              <a:t>CompNet: some news</a:t>
            </a:r>
            <a:endParaRPr lang="en-GB" sz="2000" b="1" dirty="0">
              <a:latin typeface="Arial" panose="020B0604020202020204" pitchFamily="34" charset="0"/>
              <a:cs typeface="Arial" panose="020B0604020202020204" pitchFamily="34" charset="0"/>
              <a:sym typeface="Arial Black" pitchFamily="34" charset="0"/>
            </a:endParaRPr>
          </a:p>
        </p:txBody>
      </p:sp>
    </p:spTree>
    <p:extLst>
      <p:ext uri="{BB962C8B-B14F-4D97-AF65-F5344CB8AC3E}">
        <p14:creationId xmlns:p14="http://schemas.microsoft.com/office/powerpoint/2010/main" val="313968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269875" y="1341438"/>
            <a:ext cx="8594725" cy="4824412"/>
          </a:xfrm>
        </p:spPr>
        <p:txBody>
          <a:bodyPr/>
          <a:lstStyle/>
          <a:p>
            <a:pPr eaLnBrk="1" hangingPunct="1">
              <a:spcAft>
                <a:spcPts val="600"/>
              </a:spcAft>
              <a:defRPr/>
            </a:pPr>
            <a:r>
              <a:rPr lang="en-GB" dirty="0" smtClean="0"/>
              <a:t>Research questions:</a:t>
            </a:r>
            <a:endParaRPr lang="en-GB" dirty="0"/>
          </a:p>
          <a:p>
            <a:pPr lvl="1" eaLnBrk="1" hangingPunct="1">
              <a:spcAft>
                <a:spcPts val="600"/>
              </a:spcAft>
              <a:defRPr/>
            </a:pPr>
            <a:r>
              <a:rPr lang="en-GB" sz="1800" dirty="0" smtClean="0"/>
              <a:t>Do Italian banks with low capital extend excessive credit to weak firms? (to comply with more stringent capital requirements during and after the crisis)</a:t>
            </a:r>
          </a:p>
          <a:p>
            <a:pPr lvl="1" eaLnBrk="1" hangingPunct="1">
              <a:spcAft>
                <a:spcPts val="600"/>
              </a:spcAft>
              <a:defRPr/>
            </a:pPr>
            <a:r>
              <a:rPr lang="en-GB" sz="1800" dirty="0" smtClean="0"/>
              <a:t>If yes, what is the impact on healthy firms’ performance? and on allocative efficiency?</a:t>
            </a:r>
          </a:p>
          <a:p>
            <a:pPr marL="298450" lvl="1" indent="-298450" eaLnBrk="1" hangingPunct="1">
              <a:spcAft>
                <a:spcPts val="600"/>
              </a:spcAft>
              <a:buChar char="•"/>
              <a:defRPr/>
            </a:pPr>
            <a:r>
              <a:rPr lang="en-GB" dirty="0" smtClean="0">
                <a:ea typeface="MS PGothic" pitchFamily="34" charset="-128"/>
              </a:rPr>
              <a:t>To carry out the analysis, the authors construct a new dataset resulting from the merge of 3 databases:</a:t>
            </a:r>
          </a:p>
          <a:p>
            <a:pPr marL="300038" lvl="1" indent="0" eaLnBrk="1" hangingPunct="1">
              <a:buNone/>
              <a:defRPr/>
            </a:pPr>
            <a:endParaRPr lang="en-GB" dirty="0" smtClean="0"/>
          </a:p>
        </p:txBody>
      </p:sp>
      <p:sp>
        <p:nvSpPr>
          <p:cNvPr id="26626" name="Title 1"/>
          <p:cNvSpPr>
            <a:spLocks noGrp="1"/>
          </p:cNvSpPr>
          <p:nvPr>
            <p:ph type="title"/>
          </p:nvPr>
        </p:nvSpPr>
        <p:spPr/>
        <p:txBody>
          <a:bodyPr/>
          <a:lstStyle/>
          <a:p>
            <a:r>
              <a:rPr lang="en-GB" altLang="en-US" b="1" dirty="0" smtClean="0">
                <a:latin typeface="Calibri" pitchFamily="34" charset="0"/>
              </a:rPr>
              <a:t>This paper is extremely relevant, comprehensive, well done and nice to read</a:t>
            </a:r>
          </a:p>
        </p:txBody>
      </p:sp>
      <p:sp>
        <p:nvSpPr>
          <p:cNvPr id="33796" name="Slide Number Placeholder 5"/>
          <p:cNvSpPr>
            <a:spLocks noGrp="1"/>
          </p:cNvSpPr>
          <p:nvPr>
            <p:ph type="sldNum" sz="quarter" idx="14"/>
          </p:nvPr>
        </p:nvSpPr>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716BD4F6-8CC6-4C30-B226-DE77D8A540C6}" type="slidenum">
              <a:rPr lang="en-GB">
                <a:solidFill>
                  <a:srgbClr val="585858"/>
                </a:solidFill>
              </a:rPr>
              <a:pPr eaLnBrk="1" hangingPunct="1">
                <a:defRPr/>
              </a:pPr>
              <a:t>2</a:t>
            </a:fld>
            <a:endParaRPr lang="en-GB">
              <a:solidFill>
                <a:srgbClr val="585858"/>
              </a:solidFill>
            </a:endParaRPr>
          </a:p>
        </p:txBody>
      </p:sp>
      <p:sp>
        <p:nvSpPr>
          <p:cNvPr id="9" name="Text Placeholder 3"/>
          <p:cNvSpPr>
            <a:spLocks noGrp="1"/>
          </p:cNvSpPr>
          <p:nvPr>
            <p:ph type="body" sz="quarter" idx="12"/>
          </p:nvPr>
        </p:nvSpPr>
        <p:spPr>
          <a:xfrm>
            <a:off x="250825" y="44450"/>
            <a:ext cx="8893175" cy="3273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eaLnBrk="1" hangingPunct="1"/>
            <a:r>
              <a:rPr lang="en-GB" sz="2000" b="1" dirty="0" smtClean="0">
                <a:latin typeface="Arial" panose="020B0604020202020204" pitchFamily="34" charset="0"/>
                <a:cs typeface="Arial" panose="020B0604020202020204" pitchFamily="34" charset="0"/>
                <a:sym typeface="Arial Black" pitchFamily="34" charset="0"/>
              </a:rPr>
              <a:t>Great paper</a:t>
            </a:r>
            <a:endParaRPr lang="en-GB" sz="2000" b="1" dirty="0">
              <a:latin typeface="Arial" panose="020B0604020202020204" pitchFamily="34" charset="0"/>
              <a:cs typeface="Arial" panose="020B0604020202020204" pitchFamily="34" charset="0"/>
              <a:sym typeface="Arial Black" pitchFamily="34" charset="0"/>
            </a:endParaRPr>
          </a:p>
        </p:txBody>
      </p:sp>
      <p:grpSp>
        <p:nvGrpSpPr>
          <p:cNvPr id="2" name="Group 1"/>
          <p:cNvGrpSpPr/>
          <p:nvPr/>
        </p:nvGrpSpPr>
        <p:grpSpPr>
          <a:xfrm>
            <a:off x="827584" y="4437112"/>
            <a:ext cx="7560840" cy="1800200"/>
            <a:chOff x="683568" y="4221088"/>
            <a:chExt cx="7560840" cy="1800200"/>
          </a:xfrm>
        </p:grpSpPr>
        <p:sp>
          <p:nvSpPr>
            <p:cNvPr id="3" name="Oval 2"/>
            <p:cNvSpPr/>
            <p:nvPr/>
          </p:nvSpPr>
          <p:spPr>
            <a:xfrm>
              <a:off x="683822" y="4221088"/>
              <a:ext cx="2448272" cy="1584176"/>
            </a:xfrm>
            <a:prstGeom prst="ellipse">
              <a:avLst/>
            </a:prstGeom>
            <a:solidFill>
              <a:srgbClr val="FFFFFF"/>
            </a:solidFill>
            <a:ln w="25400" cap="flat">
              <a:solidFill>
                <a:srgbClr val="0033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585858"/>
                </a:solidFill>
                <a:effectLst/>
                <a:uFillTx/>
                <a:latin typeface="+mn-lt"/>
                <a:ea typeface="+mn-ea"/>
                <a:cs typeface="+mn-cs"/>
                <a:sym typeface="Helvetica Neue"/>
              </a:endParaRPr>
            </a:p>
          </p:txBody>
        </p:sp>
        <p:sp>
          <p:nvSpPr>
            <p:cNvPr id="5" name="Oval 4"/>
            <p:cNvSpPr/>
            <p:nvPr/>
          </p:nvSpPr>
          <p:spPr>
            <a:xfrm>
              <a:off x="5724128" y="4221088"/>
              <a:ext cx="2520280" cy="1656184"/>
            </a:xfrm>
            <a:prstGeom prst="ellipse">
              <a:avLst/>
            </a:prstGeom>
            <a:solidFill>
              <a:srgbClr val="FFFFFF"/>
            </a:solidFill>
            <a:ln w="25400" cap="flat">
              <a:solidFill>
                <a:srgbClr val="0033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585858"/>
                </a:solidFill>
                <a:effectLst/>
                <a:uFillTx/>
                <a:latin typeface="+mn-lt"/>
                <a:ea typeface="+mn-ea"/>
                <a:cs typeface="+mn-cs"/>
                <a:sym typeface="Helvetica Neue"/>
              </a:endParaRPr>
            </a:p>
          </p:txBody>
        </p:sp>
        <p:sp>
          <p:nvSpPr>
            <p:cNvPr id="7" name="Rectangle 6"/>
            <p:cNvSpPr/>
            <p:nvPr/>
          </p:nvSpPr>
          <p:spPr>
            <a:xfrm>
              <a:off x="2627784" y="4221088"/>
              <a:ext cx="3659705" cy="1800200"/>
            </a:xfrm>
            <a:prstGeom prst="rect">
              <a:avLst/>
            </a:prstGeom>
            <a:solidFill>
              <a:srgbClr val="FFFFFF"/>
            </a:solidFill>
            <a:ln w="25400" cap="flat">
              <a:solidFill>
                <a:srgbClr val="003399"/>
              </a:solid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GB" sz="1800" b="0" i="0" u="none" strike="noStrike" cap="none" spc="0" normalizeH="0" baseline="0">
                <a:ln>
                  <a:noFill/>
                </a:ln>
                <a:solidFill>
                  <a:srgbClr val="585858"/>
                </a:solidFill>
                <a:effectLst/>
                <a:uFillTx/>
                <a:latin typeface="+mn-lt"/>
                <a:ea typeface="+mn-ea"/>
                <a:cs typeface="+mn-cs"/>
                <a:sym typeface="Helvetica Neue"/>
              </a:endParaRPr>
            </a:p>
          </p:txBody>
        </p:sp>
        <p:sp>
          <p:nvSpPr>
            <p:cNvPr id="4" name="TextBox 3"/>
            <p:cNvSpPr txBox="1"/>
            <p:nvPr/>
          </p:nvSpPr>
          <p:spPr>
            <a:xfrm>
              <a:off x="683568" y="4667036"/>
              <a:ext cx="1800200" cy="7386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defPPr>
                <a:defRPr lang="en-US"/>
              </a:defPPr>
              <a:lvl1pPr marR="0" indent="0" fontAlgn="auto" latinLnBrk="1" hangingPunct="0">
                <a:lnSpc>
                  <a:spcPct val="100000"/>
                </a:lnSpc>
                <a:spcBef>
                  <a:spcPts val="0"/>
                </a:spcBef>
                <a:spcAft>
                  <a:spcPts val="0"/>
                </a:spcAft>
                <a:buClrTx/>
                <a:buSzTx/>
                <a:buFontTx/>
                <a:buNone/>
                <a:tabLst/>
                <a:defRPr kumimoji="0" sz="1400" b="0" i="0" u="none" strike="noStrike" cap="none" spc="0" normalizeH="0" baseline="0">
                  <a:ln>
                    <a:noFill/>
                  </a:ln>
                  <a:solidFill>
                    <a:schemeClr val="accent1"/>
                  </a:solidFill>
                  <a:effectLst/>
                  <a:uFillTx/>
                </a:defRPr>
              </a:lvl1pPr>
            </a:lstStyle>
            <a:p>
              <a:pPr algn="r"/>
              <a:r>
                <a:rPr lang="en-GB" dirty="0">
                  <a:sym typeface="Helvetica Neue"/>
                </a:rPr>
                <a:t>Firm registries: </a:t>
              </a:r>
              <a:endParaRPr lang="en-GB" dirty="0" smtClean="0">
                <a:sym typeface="Helvetica Neue"/>
              </a:endParaRPr>
            </a:p>
            <a:p>
              <a:pPr algn="r"/>
              <a:r>
                <a:rPr lang="en-GB" dirty="0" smtClean="0">
                  <a:solidFill>
                    <a:schemeClr val="tx1"/>
                  </a:solidFill>
                  <a:sym typeface="Helvetica Neue"/>
                </a:rPr>
                <a:t>balance </a:t>
              </a:r>
              <a:r>
                <a:rPr lang="en-GB" dirty="0">
                  <a:solidFill>
                    <a:schemeClr val="tx1"/>
                  </a:solidFill>
                  <a:sym typeface="Helvetica Neue"/>
                </a:rPr>
                <a:t>sheet of ALL limited liability firms</a:t>
              </a:r>
            </a:p>
          </p:txBody>
        </p:sp>
        <p:sp>
          <p:nvSpPr>
            <p:cNvPr id="6" name="TextBox 5"/>
            <p:cNvSpPr txBox="1"/>
            <p:nvPr/>
          </p:nvSpPr>
          <p:spPr>
            <a:xfrm>
              <a:off x="6444208" y="4687976"/>
              <a:ext cx="1740894" cy="7386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chemeClr val="accent1"/>
                  </a:solidFill>
                  <a:effectLst/>
                  <a:uFillTx/>
                  <a:latin typeface="+mn-lt"/>
                  <a:ea typeface="+mn-ea"/>
                  <a:cs typeface="+mn-cs"/>
                  <a:sym typeface="Helvetica Neue"/>
                </a:rPr>
                <a:t>Supervisory</a:t>
              </a:r>
              <a:r>
                <a:rPr kumimoji="0" lang="en-GB" sz="1400" b="0" i="0" u="none" strike="noStrike" cap="none" spc="0" normalizeH="0" dirty="0" smtClean="0">
                  <a:ln>
                    <a:noFill/>
                  </a:ln>
                  <a:solidFill>
                    <a:schemeClr val="accent1"/>
                  </a:solidFill>
                  <a:effectLst/>
                  <a:uFillTx/>
                  <a:latin typeface="+mn-lt"/>
                  <a:ea typeface="+mn-ea"/>
                  <a:cs typeface="+mn-cs"/>
                  <a:sym typeface="Helvetica Neue"/>
                </a:rPr>
                <a:t> reports</a:t>
              </a:r>
              <a:r>
                <a:rPr kumimoji="0" lang="en-GB" sz="1400" b="0" i="0" u="none" strike="noStrike" cap="none" spc="0" normalizeH="0" dirty="0" smtClean="0">
                  <a:ln>
                    <a:noFill/>
                  </a:ln>
                  <a:solidFill>
                    <a:srgbClr val="585858"/>
                  </a:solidFill>
                  <a:effectLst/>
                  <a:uFillTx/>
                  <a:latin typeface="+mn-lt"/>
                  <a:ea typeface="+mn-ea"/>
                  <a:cs typeface="+mn-cs"/>
                  <a:sym typeface="Helvetica Neue"/>
                </a:rPr>
                <a:t>: balance sheets of all banks</a:t>
              </a:r>
              <a:endParaRPr kumimoji="0" lang="en-GB" sz="1400" b="0" i="0" u="none" strike="noStrike" cap="none" spc="0" normalizeH="0" baseline="0" dirty="0">
                <a:ln>
                  <a:noFill/>
                </a:ln>
                <a:solidFill>
                  <a:srgbClr val="585858"/>
                </a:solidFill>
                <a:effectLst/>
                <a:uFillTx/>
                <a:latin typeface="+mn-lt"/>
                <a:ea typeface="+mn-ea"/>
                <a:cs typeface="+mn-cs"/>
                <a:sym typeface="Helvetica Neue"/>
              </a:endParaRPr>
            </a:p>
          </p:txBody>
        </p:sp>
        <p:sp>
          <p:nvSpPr>
            <p:cNvPr id="8" name="TextBox 7"/>
            <p:cNvSpPr txBox="1"/>
            <p:nvPr/>
          </p:nvSpPr>
          <p:spPr>
            <a:xfrm>
              <a:off x="2771800" y="4656784"/>
              <a:ext cx="3456384" cy="73866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ctr"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baseline="0" dirty="0" smtClean="0">
                  <a:ln>
                    <a:noFill/>
                  </a:ln>
                  <a:solidFill>
                    <a:schemeClr val="accent1"/>
                  </a:solidFill>
                  <a:effectLst/>
                  <a:uFillTx/>
                  <a:latin typeface="+mn-lt"/>
                  <a:ea typeface="+mn-ea"/>
                  <a:cs typeface="+mn-cs"/>
                  <a:sym typeface="Helvetica Neue"/>
                </a:rPr>
                <a:t>Credit register:</a:t>
              </a:r>
              <a:r>
                <a:rPr kumimoji="0" lang="en-GB" sz="1400" b="0" i="0" u="none" strike="noStrike" cap="none" spc="0" normalizeH="0" dirty="0" smtClean="0">
                  <a:ln>
                    <a:noFill/>
                  </a:ln>
                  <a:solidFill>
                    <a:schemeClr val="accent1"/>
                  </a:solidFill>
                  <a:effectLst/>
                  <a:uFillTx/>
                  <a:latin typeface="+mn-lt"/>
                  <a:ea typeface="+mn-ea"/>
                  <a:cs typeface="+mn-cs"/>
                  <a:sym typeface="Helvetica Neue"/>
                </a:rPr>
                <a:t> </a:t>
              </a:r>
            </a:p>
            <a:p>
              <a:pPr marL="0" marR="0" indent="0" algn="ctr" defTabSz="914400" rtl="0" fontAlgn="auto" latinLnBrk="1" hangingPunct="0">
                <a:lnSpc>
                  <a:spcPct val="100000"/>
                </a:lnSpc>
                <a:spcBef>
                  <a:spcPts val="0"/>
                </a:spcBef>
                <a:spcAft>
                  <a:spcPts val="0"/>
                </a:spcAft>
                <a:buClrTx/>
                <a:buSzTx/>
                <a:buFontTx/>
                <a:buNone/>
                <a:tabLst/>
              </a:pPr>
              <a:r>
                <a:rPr kumimoji="0" lang="en-GB" sz="1400" b="0" i="0" u="none" strike="noStrike" cap="none" spc="0" normalizeH="0" dirty="0" smtClean="0">
                  <a:ln>
                    <a:noFill/>
                  </a:ln>
                  <a:solidFill>
                    <a:srgbClr val="585858"/>
                  </a:solidFill>
                  <a:effectLst/>
                  <a:uFillTx/>
                  <a:latin typeface="+mn-lt"/>
                  <a:ea typeface="+mn-ea"/>
                  <a:cs typeface="+mn-cs"/>
                  <a:sym typeface="Helvetica Neue"/>
                </a:rPr>
                <a:t>information on all loans granted by Italian banks</a:t>
              </a:r>
              <a:endParaRPr kumimoji="0" lang="en-GB" sz="1400" b="0" i="0" u="none" strike="noStrike" cap="none" spc="0" normalizeH="0" baseline="0" dirty="0">
                <a:ln>
                  <a:noFill/>
                </a:ln>
                <a:solidFill>
                  <a:srgbClr val="585858"/>
                </a:solidFill>
                <a:effectLst/>
                <a:uFillTx/>
                <a:latin typeface="+mn-lt"/>
                <a:ea typeface="+mn-ea"/>
                <a:cs typeface="+mn-cs"/>
                <a:sym typeface="Helvetica Neue"/>
              </a:endParaRPr>
            </a:p>
          </p:txBody>
        </p:sp>
      </p:grpSp>
    </p:spTree>
    <p:extLst>
      <p:ext uri="{BB962C8B-B14F-4D97-AF65-F5344CB8AC3E}">
        <p14:creationId xmlns:p14="http://schemas.microsoft.com/office/powerpoint/2010/main" val="362475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196752"/>
            <a:ext cx="8594725" cy="5429250"/>
          </a:xfrm>
        </p:spPr>
        <p:txBody>
          <a:bodyPr/>
          <a:lstStyle/>
          <a:p>
            <a:pPr marL="457200" indent="-457200">
              <a:spcBef>
                <a:spcPts val="600"/>
              </a:spcBef>
              <a:spcAft>
                <a:spcPts val="600"/>
              </a:spcAft>
              <a:buFont typeface="+mj-lt"/>
              <a:buAutoNum type="arabicPeriod"/>
            </a:pPr>
            <a:r>
              <a:rPr lang="en-GB" dirty="0" smtClean="0">
                <a:solidFill>
                  <a:schemeClr val="accent1"/>
                </a:solidFill>
              </a:rPr>
              <a:t>Definition of zombie firms: </a:t>
            </a:r>
          </a:p>
          <a:p>
            <a:pPr marL="820738" lvl="1" indent="-457200">
              <a:spcBef>
                <a:spcPts val="600"/>
              </a:spcBef>
              <a:spcAft>
                <a:spcPts val="600"/>
              </a:spcAft>
            </a:pPr>
            <a:r>
              <a:rPr lang="en-GB" sz="2000" dirty="0" smtClean="0"/>
              <a:t>Issue with negative profit firms</a:t>
            </a:r>
          </a:p>
          <a:p>
            <a:pPr marL="457200" indent="-457200">
              <a:spcBef>
                <a:spcPts val="600"/>
              </a:spcBef>
              <a:spcAft>
                <a:spcPts val="600"/>
              </a:spcAft>
              <a:buFont typeface="+mj-lt"/>
              <a:buAutoNum type="arabicPeriod"/>
            </a:pPr>
            <a:r>
              <a:rPr lang="en-GB" dirty="0" smtClean="0">
                <a:solidFill>
                  <a:schemeClr val="accent1"/>
                </a:solidFill>
              </a:rPr>
              <a:t>First result: </a:t>
            </a:r>
            <a:r>
              <a:rPr lang="en-GB" dirty="0" smtClean="0"/>
              <a:t>Weak banks extended relatively more credit to zombie firms during the crisis than well capitalised banks</a:t>
            </a:r>
          </a:p>
          <a:p>
            <a:pPr marL="820738" lvl="1" indent="-457200">
              <a:spcBef>
                <a:spcPts val="600"/>
              </a:spcBef>
              <a:spcAft>
                <a:spcPts val="600"/>
              </a:spcAft>
            </a:pPr>
            <a:r>
              <a:rPr lang="en-GB" sz="2000" dirty="0" smtClean="0"/>
              <a:t>Comment on some by-results</a:t>
            </a:r>
          </a:p>
          <a:p>
            <a:pPr marL="457200" indent="-457200">
              <a:spcBef>
                <a:spcPts val="600"/>
              </a:spcBef>
              <a:spcAft>
                <a:spcPts val="600"/>
              </a:spcAft>
              <a:buFont typeface="+mj-lt"/>
              <a:buAutoNum type="arabicPeriod"/>
            </a:pPr>
            <a:r>
              <a:rPr lang="en-GB" dirty="0" smtClean="0">
                <a:solidFill>
                  <a:schemeClr val="accent1"/>
                </a:solidFill>
              </a:rPr>
              <a:t>Second result: </a:t>
            </a:r>
            <a:r>
              <a:rPr lang="en-GB" dirty="0" smtClean="0"/>
              <a:t>The </a:t>
            </a:r>
            <a:r>
              <a:rPr lang="en-GB" dirty="0"/>
              <a:t>increase in zombie lending did not affect the performance of healthy </a:t>
            </a:r>
            <a:r>
              <a:rPr lang="en-GB" dirty="0" smtClean="0"/>
              <a:t>firms and had little impact on AE</a:t>
            </a:r>
          </a:p>
          <a:p>
            <a:pPr marL="820738" lvl="1" indent="-457200">
              <a:spcBef>
                <a:spcPts val="600"/>
              </a:spcBef>
              <a:spcAft>
                <a:spcPts val="600"/>
              </a:spcAft>
            </a:pPr>
            <a:r>
              <a:rPr lang="en-GB" sz="2000" dirty="0"/>
              <a:t>Impact of the “whatever it takes” and </a:t>
            </a:r>
            <a:r>
              <a:rPr lang="en-GB" sz="2000" dirty="0" smtClean="0"/>
              <a:t>LTROs</a:t>
            </a:r>
          </a:p>
          <a:p>
            <a:pPr marL="820738" lvl="1" indent="-457200">
              <a:spcBef>
                <a:spcPts val="600"/>
              </a:spcBef>
              <a:spcAft>
                <a:spcPts val="600"/>
              </a:spcAft>
            </a:pPr>
            <a:r>
              <a:rPr lang="en-GB" sz="2000" dirty="0" smtClean="0"/>
              <a:t>Strategy to solve the identification issue stemming from the fact that a shock affects differently zombies and non-zombies</a:t>
            </a:r>
          </a:p>
          <a:p>
            <a:pPr marL="820738" lvl="1" indent="-457200">
              <a:spcBef>
                <a:spcPts val="600"/>
              </a:spcBef>
              <a:spcAft>
                <a:spcPts val="600"/>
              </a:spcAft>
            </a:pPr>
            <a:r>
              <a:rPr lang="en-GB" sz="2000" dirty="0" smtClean="0"/>
              <a:t>Strategy to analyse the impact of zombie lending on credit misallocation</a:t>
            </a:r>
            <a:endParaRPr lang="en-GB" sz="2000" dirty="0"/>
          </a:p>
          <a:p>
            <a:pPr marL="820738" lvl="1" indent="-457200"/>
            <a:endParaRPr lang="en-GB" dirty="0" smtClean="0"/>
          </a:p>
          <a:p>
            <a:pPr marL="457200" indent="-457200">
              <a:buFont typeface="+mj-lt"/>
              <a:buAutoNum type="arabicPeriod"/>
            </a:pPr>
            <a:endParaRPr lang="en-GB" dirty="0" smtClean="0"/>
          </a:p>
          <a:p>
            <a:pPr marL="457200" indent="-457200">
              <a:buFont typeface="+mj-lt"/>
              <a:buAutoNum type="arabicPeriod"/>
            </a:pPr>
            <a:endParaRPr lang="en-GB" dirty="0"/>
          </a:p>
        </p:txBody>
      </p:sp>
      <p:sp>
        <p:nvSpPr>
          <p:cNvPr id="4" name="Text Placeholder 3"/>
          <p:cNvSpPr>
            <a:spLocks noGrp="1"/>
          </p:cNvSpPr>
          <p:nvPr>
            <p:ph type="body" sz="quarter" idx="12"/>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eaLnBrk="1" hangingPunct="1"/>
            <a:r>
              <a:rPr lang="en-GB" sz="2000" b="1" dirty="0">
                <a:latin typeface="Arial" panose="020B0604020202020204" pitchFamily="34" charset="0"/>
                <a:cs typeface="Arial" panose="020B0604020202020204" pitchFamily="34" charset="0"/>
              </a:rPr>
              <a:t>Main comments</a:t>
            </a:r>
          </a:p>
        </p:txBody>
      </p:sp>
      <p:sp>
        <p:nvSpPr>
          <p:cNvPr id="5" name="Slide Number Placeholder 4"/>
          <p:cNvSpPr>
            <a:spLocks noGrp="1"/>
          </p:cNvSpPr>
          <p:nvPr>
            <p:ph type="sldNum" sz="quarter" idx="14"/>
          </p:nvPr>
        </p:nvSpPr>
        <p:spPr/>
        <p:txBody>
          <a:bodyPr/>
          <a:lstStyle/>
          <a:p>
            <a:pPr>
              <a:defRPr/>
            </a:pPr>
            <a:fld id="{12844A9F-2DC4-470A-82A3-D3731F6AAD0A}" type="slidenum">
              <a:rPr lang="en-GB" altLang="en-US" smtClean="0"/>
              <a:pPr>
                <a:defRPr/>
              </a:pPr>
              <a:t>3</a:t>
            </a:fld>
            <a:endParaRPr lang="en-GB" altLang="en-US"/>
          </a:p>
        </p:txBody>
      </p:sp>
    </p:spTree>
    <p:extLst>
      <p:ext uri="{BB962C8B-B14F-4D97-AF65-F5344CB8AC3E}">
        <p14:creationId xmlns:p14="http://schemas.microsoft.com/office/powerpoint/2010/main" val="160259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107504" y="692695"/>
            <a:ext cx="8976654" cy="2088233"/>
          </a:xfrm>
        </p:spPr>
        <p:txBody>
          <a:bodyPr/>
          <a:lstStyle/>
          <a:p>
            <a:pPr eaLnBrk="1" hangingPunct="1">
              <a:spcAft>
                <a:spcPts val="600"/>
              </a:spcAft>
              <a:defRPr/>
            </a:pPr>
            <a:r>
              <a:rPr lang="en-GB" sz="2000" dirty="0" smtClean="0"/>
              <a:t>3 different definitions (consider 3-year averages of variables):</a:t>
            </a:r>
            <a:endParaRPr lang="en-GB" sz="2000" dirty="0"/>
          </a:p>
          <a:p>
            <a:pPr lvl="1" eaLnBrk="1" hangingPunct="1">
              <a:spcAft>
                <a:spcPts val="600"/>
              </a:spcAft>
              <a:defRPr/>
            </a:pPr>
            <a:r>
              <a:rPr lang="en-GB" sz="1600" dirty="0" err="1" smtClean="0"/>
              <a:t>ROA</a:t>
            </a:r>
            <a:r>
              <a:rPr lang="en-GB" sz="1600" baseline="-25000" dirty="0" err="1" smtClean="0"/>
              <a:t>t</a:t>
            </a:r>
            <a:r>
              <a:rPr lang="en-GB" sz="1600" baseline="-25000" dirty="0" smtClean="0"/>
              <a:t> </a:t>
            </a:r>
            <a:r>
              <a:rPr lang="en-GB" sz="1600" dirty="0" smtClean="0"/>
              <a:t>&lt; </a:t>
            </a:r>
            <a:r>
              <a:rPr lang="en-GB" sz="1600" dirty="0" err="1" smtClean="0"/>
              <a:t>PRIME</a:t>
            </a:r>
            <a:r>
              <a:rPr lang="en-GB" sz="1600" baseline="-25000" dirty="0" err="1" smtClean="0"/>
              <a:t>t</a:t>
            </a:r>
            <a:r>
              <a:rPr lang="en-GB" sz="1600" dirty="0" smtClean="0"/>
              <a:t> &amp; </a:t>
            </a:r>
            <a:r>
              <a:rPr lang="en-GB" sz="1600" dirty="0" err="1" smtClean="0"/>
              <a:t>Leverage</a:t>
            </a:r>
            <a:r>
              <a:rPr lang="en-GB" sz="1600" baseline="-25000" dirty="0" err="1" smtClean="0"/>
              <a:t>t</a:t>
            </a:r>
            <a:r>
              <a:rPr lang="en-GB" sz="1600" baseline="-25000" dirty="0" smtClean="0"/>
              <a:t> </a:t>
            </a:r>
            <a:r>
              <a:rPr lang="en-GB" sz="1600" dirty="0" smtClean="0"/>
              <a:t>&gt; L 		</a:t>
            </a:r>
            <a:r>
              <a:rPr lang="en-GB" sz="1600" dirty="0" smtClean="0">
                <a:solidFill>
                  <a:schemeClr val="accent1"/>
                </a:solidFill>
              </a:rPr>
              <a:t>preferred</a:t>
            </a:r>
          </a:p>
          <a:p>
            <a:pPr lvl="1" eaLnBrk="1" hangingPunct="1">
              <a:spcAft>
                <a:spcPts val="600"/>
              </a:spcAft>
              <a:defRPr/>
            </a:pPr>
            <a:r>
              <a:rPr lang="en-GB" sz="1600" dirty="0" err="1" smtClean="0"/>
              <a:t>Profit</a:t>
            </a:r>
            <a:r>
              <a:rPr lang="en-GB" sz="1600" baseline="-25000" dirty="0" err="1"/>
              <a:t>t</a:t>
            </a:r>
            <a:r>
              <a:rPr lang="en-GB" sz="1600" dirty="0" smtClean="0"/>
              <a:t>/interest </a:t>
            </a:r>
            <a:r>
              <a:rPr lang="en-GB" sz="1600" dirty="0" err="1" smtClean="0"/>
              <a:t>payment</a:t>
            </a:r>
            <a:r>
              <a:rPr lang="en-GB" sz="1600" baseline="-25000" dirty="0" err="1"/>
              <a:t>t</a:t>
            </a:r>
            <a:r>
              <a:rPr lang="en-GB" sz="1600" dirty="0" smtClean="0"/>
              <a:t> &lt; 1 &amp; </a:t>
            </a:r>
            <a:r>
              <a:rPr lang="en-GB" sz="1600" dirty="0" err="1" smtClean="0"/>
              <a:t>Leverage</a:t>
            </a:r>
            <a:r>
              <a:rPr lang="en-GB" sz="1600" baseline="-25000" dirty="0" err="1" smtClean="0"/>
              <a:t>t</a:t>
            </a:r>
            <a:r>
              <a:rPr lang="en-GB" sz="1600" baseline="-25000" dirty="0" smtClean="0"/>
              <a:t> </a:t>
            </a:r>
            <a:r>
              <a:rPr lang="en-GB" sz="1600" dirty="0" smtClean="0"/>
              <a:t>&gt; L 	 </a:t>
            </a:r>
          </a:p>
          <a:p>
            <a:pPr lvl="1" eaLnBrk="1" hangingPunct="1">
              <a:spcAft>
                <a:spcPts val="600"/>
              </a:spcAft>
              <a:defRPr/>
            </a:pPr>
            <a:r>
              <a:rPr lang="en-GB" sz="1600" dirty="0" smtClean="0"/>
              <a:t>(Two) Continuous zombie indicators equal to PC of different sets of variables</a:t>
            </a:r>
          </a:p>
          <a:p>
            <a:pPr marL="0" indent="0" eaLnBrk="1" hangingPunct="1">
              <a:spcAft>
                <a:spcPts val="600"/>
              </a:spcAft>
              <a:buNone/>
              <a:defRPr/>
            </a:pPr>
            <a:endParaRPr lang="en-GB" sz="1800" dirty="0" smtClean="0"/>
          </a:p>
          <a:p>
            <a:pPr marL="300038" lvl="1" indent="0" eaLnBrk="1" hangingPunct="1">
              <a:buNone/>
              <a:defRPr/>
            </a:pPr>
            <a:endParaRPr lang="en-GB" dirty="0" smtClean="0"/>
          </a:p>
        </p:txBody>
      </p:sp>
      <p:sp>
        <p:nvSpPr>
          <p:cNvPr id="33796" name="Slide Number Placeholder 5"/>
          <p:cNvSpPr>
            <a:spLocks noGrp="1"/>
          </p:cNvSpPr>
          <p:nvPr>
            <p:ph type="sldNum" sz="quarter" idx="14"/>
          </p:nvPr>
        </p:nvSpPr>
        <p:spPr>
          <a:xfrm>
            <a:off x="4357688" y="6177931"/>
            <a:ext cx="414337" cy="127000"/>
          </a:xfrm>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716BD4F6-8CC6-4C30-B226-DE77D8A540C6}" type="slidenum">
              <a:rPr lang="en-GB">
                <a:solidFill>
                  <a:srgbClr val="585858"/>
                </a:solidFill>
              </a:rPr>
              <a:pPr eaLnBrk="1" hangingPunct="1">
                <a:defRPr/>
              </a:pPr>
              <a:t>4</a:t>
            </a:fld>
            <a:endParaRPr lang="en-GB">
              <a:solidFill>
                <a:srgbClr val="585858"/>
              </a:solidFill>
            </a:endParaRPr>
          </a:p>
        </p:txBody>
      </p:sp>
      <p:sp>
        <p:nvSpPr>
          <p:cNvPr id="9" name="Text Placeholder 3"/>
          <p:cNvSpPr>
            <a:spLocks noGrp="1"/>
          </p:cNvSpPr>
          <p:nvPr>
            <p:ph type="body" sz="quarter" idx="12"/>
          </p:nvPr>
        </p:nvSpPr>
        <p:spPr>
          <a:xfrm>
            <a:off x="250825" y="44450"/>
            <a:ext cx="8893175" cy="3273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eaLnBrk="1" hangingPunct="1"/>
            <a:r>
              <a:rPr lang="en-GB" sz="2000" b="1" dirty="0" smtClean="0">
                <a:latin typeface="Arial" panose="020B0604020202020204" pitchFamily="34" charset="0"/>
                <a:cs typeface="Arial" panose="020B0604020202020204" pitchFamily="34" charset="0"/>
                <a:sym typeface="Arial Black" pitchFamily="34" charset="0"/>
              </a:rPr>
              <a:t>Zombie firms’ definition </a:t>
            </a:r>
            <a:endParaRPr lang="en-GB" sz="2000" b="1" dirty="0">
              <a:latin typeface="Arial" panose="020B0604020202020204" pitchFamily="34" charset="0"/>
              <a:cs typeface="Arial" panose="020B0604020202020204" pitchFamily="34" charset="0"/>
              <a:sym typeface="Arial Black" pitchFamily="34" charset="0"/>
            </a:endParaRPr>
          </a:p>
        </p:txBody>
      </p:sp>
      <p:grpSp>
        <p:nvGrpSpPr>
          <p:cNvPr id="13" name="Group 5"/>
          <p:cNvGrpSpPr>
            <a:grpSpLocks/>
          </p:cNvGrpSpPr>
          <p:nvPr/>
        </p:nvGrpSpPr>
        <p:grpSpPr bwMode="auto">
          <a:xfrm>
            <a:off x="597369" y="3013299"/>
            <a:ext cx="3875038" cy="3140968"/>
            <a:chOff x="367557" y="2209751"/>
            <a:chExt cx="4081650" cy="3061238"/>
          </a:xfrm>
        </p:grpSpPr>
        <p:pic>
          <p:nvPicPr>
            <p:cNvPr id="1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557" y="2209751"/>
              <a:ext cx="4081650" cy="3061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p:cNvCxnSpPr/>
            <p:nvPr/>
          </p:nvCxnSpPr>
          <p:spPr>
            <a:xfrm flipV="1">
              <a:off x="3419506" y="3212789"/>
              <a:ext cx="0" cy="1727668"/>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cxnSp>
          <p:nvCxnSpPr>
            <p:cNvPr id="16" name="Straight Connector 15"/>
            <p:cNvCxnSpPr/>
            <p:nvPr/>
          </p:nvCxnSpPr>
          <p:spPr>
            <a:xfrm flipV="1">
              <a:off x="2194746" y="2348320"/>
              <a:ext cx="0" cy="2592137"/>
            </a:xfrm>
            <a:prstGeom prst="line">
              <a:avLst/>
            </a:prstGeom>
            <a:noFill/>
            <a:ln w="25400" cap="flat">
              <a:solidFill>
                <a:schemeClr val="tx1"/>
              </a:solidFill>
              <a:prstDash val="solid"/>
              <a:bevel/>
            </a:ln>
            <a:effectLst/>
          </p:spPr>
          <p:style>
            <a:lnRef idx="0">
              <a:scrgbClr r="0" g="0" b="0"/>
            </a:lnRef>
            <a:fillRef idx="0">
              <a:scrgbClr r="0" g="0" b="0"/>
            </a:fillRef>
            <a:effectRef idx="0">
              <a:scrgbClr r="0" g="0" b="0"/>
            </a:effectRef>
            <a:fontRef idx="none"/>
          </p:style>
        </p:cxnSp>
      </p:grpSp>
      <p:sp>
        <p:nvSpPr>
          <p:cNvPr id="11" name="TextBox 10"/>
          <p:cNvSpPr txBox="1"/>
          <p:nvPr/>
        </p:nvSpPr>
        <p:spPr>
          <a:xfrm>
            <a:off x="448208" y="2780928"/>
            <a:ext cx="4104456" cy="276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200" b="0" i="0" u="none" strike="noStrike" cap="none" spc="0" normalizeH="0" baseline="0" dirty="0" smtClean="0">
                <a:ln>
                  <a:noFill/>
                </a:ln>
                <a:solidFill>
                  <a:schemeClr val="accent1"/>
                </a:solidFill>
                <a:effectLst/>
                <a:uFillTx/>
                <a:latin typeface="+mn-lt"/>
                <a:ea typeface="+mn-ea"/>
                <a:cs typeface="+mn-cs"/>
                <a:sym typeface="Helvetica Neue"/>
              </a:rPr>
              <a:t>Distribution of</a:t>
            </a:r>
            <a:r>
              <a:rPr kumimoji="0" lang="en-GB" sz="1200" b="0" i="0" u="none" strike="noStrike" cap="none" spc="0" normalizeH="0" dirty="0" smtClean="0">
                <a:ln>
                  <a:noFill/>
                </a:ln>
                <a:solidFill>
                  <a:schemeClr val="accent1"/>
                </a:solidFill>
                <a:effectLst/>
                <a:uFillTx/>
                <a:latin typeface="+mn-lt"/>
                <a:ea typeface="+mn-ea"/>
                <a:cs typeface="+mn-cs"/>
                <a:sym typeface="Helvetica Neue"/>
              </a:rPr>
              <a:t> interests over profits, Portugal (2010-2013)</a:t>
            </a:r>
            <a:endParaRPr kumimoji="0" lang="en-GB" sz="1200" b="0" i="0" u="none" strike="noStrike" cap="none" spc="0" normalizeH="0" baseline="0" dirty="0">
              <a:ln>
                <a:noFill/>
              </a:ln>
              <a:solidFill>
                <a:schemeClr val="accent1"/>
              </a:solidFill>
              <a:effectLst/>
              <a:uFillTx/>
              <a:latin typeface="+mn-lt"/>
              <a:ea typeface="+mn-ea"/>
              <a:cs typeface="+mn-cs"/>
              <a:sym typeface="Helvetica Neue"/>
            </a:endParaRPr>
          </a:p>
        </p:txBody>
      </p:sp>
      <p:sp>
        <p:nvSpPr>
          <p:cNvPr id="12" name="TextBox 11"/>
          <p:cNvSpPr txBox="1"/>
          <p:nvPr/>
        </p:nvSpPr>
        <p:spPr>
          <a:xfrm>
            <a:off x="680473" y="6154267"/>
            <a:ext cx="3791934" cy="40010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a:spcBef>
                <a:spcPct val="0"/>
              </a:spcBef>
            </a:pPr>
            <a:r>
              <a:rPr kumimoji="0" lang="en-GB" sz="1000" b="0" i="0" u="none" strike="noStrike" cap="none" spc="0" normalizeH="0" baseline="0" dirty="0" smtClean="0">
                <a:ln>
                  <a:noFill/>
                </a:ln>
                <a:solidFill>
                  <a:srgbClr val="585858"/>
                </a:solidFill>
                <a:effectLst/>
                <a:uFillTx/>
                <a:latin typeface="+mn-lt"/>
                <a:ea typeface="+mn-ea"/>
                <a:cs typeface="+mn-cs"/>
                <a:sym typeface="Helvetica Neue"/>
              </a:rPr>
              <a:t>Source: </a:t>
            </a:r>
            <a:r>
              <a:rPr lang="en-US" altLang="en-US" sz="1000" i="1" dirty="0"/>
              <a:t>New CompNet code run on Amadeus data for Portugal (2010-2013)</a:t>
            </a:r>
          </a:p>
        </p:txBody>
      </p:sp>
      <p:sp>
        <p:nvSpPr>
          <p:cNvPr id="17" name="TextBox 16"/>
          <p:cNvSpPr txBox="1"/>
          <p:nvPr/>
        </p:nvSpPr>
        <p:spPr>
          <a:xfrm>
            <a:off x="2534888" y="5074147"/>
            <a:ext cx="608068" cy="46166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200" b="0" i="0" u="none" strike="noStrike" cap="none" spc="0" normalizeH="0" baseline="0" dirty="0" smtClean="0">
                <a:ln>
                  <a:noFill/>
                </a:ln>
                <a:solidFill>
                  <a:schemeClr val="accent1"/>
                </a:solidFill>
                <a:effectLst/>
                <a:uFillTx/>
                <a:latin typeface="+mn-lt"/>
                <a:ea typeface="+mn-ea"/>
                <a:cs typeface="+mn-cs"/>
                <a:sym typeface="Helvetica Neue"/>
              </a:rPr>
              <a:t>Healthy firms</a:t>
            </a:r>
            <a:endParaRPr kumimoji="0" lang="en-GB" sz="1200" b="0" i="0" u="none" strike="noStrike" cap="none" spc="0" normalizeH="0" baseline="0" dirty="0">
              <a:ln>
                <a:noFill/>
              </a:ln>
              <a:solidFill>
                <a:schemeClr val="accent1"/>
              </a:solidFill>
              <a:effectLst/>
              <a:uFillTx/>
              <a:latin typeface="+mn-lt"/>
              <a:ea typeface="+mn-ea"/>
              <a:cs typeface="+mn-cs"/>
              <a:sym typeface="Helvetica Neue"/>
            </a:endParaRPr>
          </a:p>
        </p:txBody>
      </p:sp>
      <p:sp>
        <p:nvSpPr>
          <p:cNvPr id="21" name="TextBox 20"/>
          <p:cNvSpPr txBox="1"/>
          <p:nvPr/>
        </p:nvSpPr>
        <p:spPr>
          <a:xfrm>
            <a:off x="3635896" y="4577072"/>
            <a:ext cx="916768"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200" b="0" i="0" u="none" strike="noStrike" cap="none" spc="0" normalizeH="0" baseline="0" dirty="0" smtClean="0">
                <a:ln>
                  <a:noFill/>
                </a:ln>
                <a:solidFill>
                  <a:srgbClr val="585858"/>
                </a:solidFill>
                <a:effectLst/>
                <a:uFillTx/>
                <a:latin typeface="+mn-lt"/>
                <a:ea typeface="+mn-ea"/>
                <a:cs typeface="+mn-cs"/>
                <a:sym typeface="Helvetica Neue"/>
              </a:rPr>
              <a:t>Zombies</a:t>
            </a:r>
            <a:r>
              <a:rPr kumimoji="0" lang="en-GB" sz="1200" b="0" i="0" u="none" strike="noStrike" cap="none" spc="0" normalizeH="0" dirty="0" smtClean="0">
                <a:ln>
                  <a:noFill/>
                </a:ln>
                <a:solidFill>
                  <a:srgbClr val="585858"/>
                </a:solidFill>
                <a:effectLst/>
                <a:uFillTx/>
                <a:latin typeface="+mn-lt"/>
                <a:ea typeface="+mn-ea"/>
                <a:cs typeface="+mn-cs"/>
                <a:sym typeface="Helvetica Neue"/>
              </a:rPr>
              <a:t> </a:t>
            </a:r>
          </a:p>
          <a:p>
            <a:pPr marL="0" marR="0" indent="0" algn="l" defTabSz="914400" rtl="0" fontAlgn="auto" latinLnBrk="1" hangingPunct="0">
              <a:lnSpc>
                <a:spcPct val="100000"/>
              </a:lnSpc>
              <a:spcBef>
                <a:spcPts val="0"/>
              </a:spcBef>
              <a:spcAft>
                <a:spcPts val="0"/>
              </a:spcAft>
              <a:buClrTx/>
              <a:buSzTx/>
              <a:buFontTx/>
              <a:buNone/>
              <a:tabLst/>
            </a:pPr>
            <a:r>
              <a:rPr kumimoji="0" lang="en-GB" sz="1200" b="0" i="0" u="none" strike="noStrike" cap="none" spc="0" normalizeH="0" baseline="0" dirty="0" smtClean="0">
                <a:ln>
                  <a:noFill/>
                </a:ln>
                <a:solidFill>
                  <a:srgbClr val="585858"/>
                </a:solidFill>
                <a:effectLst/>
                <a:uFillTx/>
                <a:latin typeface="+mn-lt"/>
                <a:ea typeface="+mn-ea"/>
                <a:cs typeface="+mn-cs"/>
                <a:sym typeface="Helvetica Neue"/>
              </a:rPr>
              <a:t>conditioned on positive profits</a:t>
            </a:r>
            <a:endParaRPr kumimoji="0" lang="en-GB" sz="1200" b="0" i="0" u="none" strike="noStrike" cap="none" spc="0" normalizeH="0" baseline="0" dirty="0">
              <a:ln>
                <a:noFill/>
              </a:ln>
              <a:solidFill>
                <a:srgbClr val="585858"/>
              </a:solidFill>
              <a:effectLst/>
              <a:uFillTx/>
              <a:latin typeface="+mn-lt"/>
              <a:ea typeface="+mn-ea"/>
              <a:cs typeface="+mn-cs"/>
              <a:sym typeface="Helvetica Neue"/>
            </a:endParaRPr>
          </a:p>
        </p:txBody>
      </p:sp>
      <p:sp>
        <p:nvSpPr>
          <p:cNvPr id="22" name="TextBox 21"/>
          <p:cNvSpPr txBox="1"/>
          <p:nvPr/>
        </p:nvSpPr>
        <p:spPr>
          <a:xfrm>
            <a:off x="1331641" y="4441853"/>
            <a:ext cx="720079" cy="83099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200" b="0" i="0" u="none" strike="noStrike" cap="none" spc="0" normalizeH="0" baseline="0" dirty="0" smtClean="0">
                <a:ln>
                  <a:noFill/>
                </a:ln>
                <a:solidFill>
                  <a:srgbClr val="585858"/>
                </a:solidFill>
                <a:effectLst/>
                <a:uFillTx/>
                <a:latin typeface="+mn-lt"/>
                <a:ea typeface="+mn-ea"/>
                <a:cs typeface="+mn-cs"/>
                <a:sym typeface="Helvetica Neue"/>
              </a:rPr>
              <a:t>Zombies</a:t>
            </a:r>
          </a:p>
          <a:p>
            <a:pPr marL="0" marR="0" indent="0" algn="l" defTabSz="914400" rtl="0" fontAlgn="auto" latinLnBrk="1" hangingPunct="0">
              <a:lnSpc>
                <a:spcPct val="100000"/>
              </a:lnSpc>
              <a:spcBef>
                <a:spcPts val="0"/>
              </a:spcBef>
              <a:spcAft>
                <a:spcPts val="0"/>
              </a:spcAft>
              <a:buClrTx/>
              <a:buSzTx/>
              <a:buFontTx/>
              <a:buNone/>
              <a:tabLst/>
            </a:pPr>
            <a:r>
              <a:rPr lang="en-GB" sz="1200" dirty="0" smtClean="0">
                <a:solidFill>
                  <a:srgbClr val="585858"/>
                </a:solidFill>
                <a:sym typeface="Helvetica Neue"/>
              </a:rPr>
              <a:t>=</a:t>
            </a:r>
          </a:p>
          <a:p>
            <a:pPr marL="0" marR="0" indent="0" algn="l" defTabSz="914400" rtl="0" fontAlgn="auto" latinLnBrk="1" hangingPunct="0">
              <a:lnSpc>
                <a:spcPct val="100000"/>
              </a:lnSpc>
              <a:spcBef>
                <a:spcPts val="0"/>
              </a:spcBef>
              <a:spcAft>
                <a:spcPts val="0"/>
              </a:spcAft>
              <a:buClrTx/>
              <a:buSzTx/>
              <a:buFontTx/>
              <a:buNone/>
              <a:tabLst/>
            </a:pPr>
            <a:r>
              <a:rPr kumimoji="0" lang="en-GB" sz="1200" b="0" i="0" u="none" strike="noStrike" cap="none" spc="0" normalizeH="0" baseline="0" dirty="0" smtClean="0">
                <a:ln>
                  <a:noFill/>
                </a:ln>
                <a:solidFill>
                  <a:srgbClr val="585858"/>
                </a:solidFill>
                <a:effectLst/>
                <a:uFillTx/>
                <a:latin typeface="+mn-lt"/>
                <a:ea typeface="+mn-ea"/>
                <a:cs typeface="+mn-cs"/>
                <a:sym typeface="Helvetica Neue"/>
              </a:rPr>
              <a:t>negative profits</a:t>
            </a:r>
            <a:endParaRPr kumimoji="0" lang="en-GB" sz="1200" b="0" i="0" u="none" strike="noStrike" cap="none" spc="0" normalizeH="0" baseline="0" dirty="0">
              <a:ln>
                <a:noFill/>
              </a:ln>
              <a:solidFill>
                <a:srgbClr val="585858"/>
              </a:solidFill>
              <a:effectLst/>
              <a:uFillTx/>
              <a:latin typeface="+mn-lt"/>
              <a:ea typeface="+mn-ea"/>
              <a:cs typeface="+mn-cs"/>
              <a:sym typeface="Helvetica Neue"/>
            </a:endParaRPr>
          </a:p>
        </p:txBody>
      </p:sp>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6" y="2985915"/>
            <a:ext cx="3826903" cy="292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4705064" y="2780928"/>
            <a:ext cx="4259424" cy="276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kumimoji="0" lang="en-GB" sz="1200" b="0" i="0" u="none" strike="noStrike" cap="none" spc="0" normalizeH="0" baseline="0" dirty="0" smtClean="0">
                <a:ln>
                  <a:noFill/>
                </a:ln>
                <a:solidFill>
                  <a:schemeClr val="accent1"/>
                </a:solidFill>
                <a:effectLst/>
                <a:uFillTx/>
                <a:latin typeface="+mn-lt"/>
                <a:ea typeface="+mn-ea"/>
                <a:cs typeface="+mn-cs"/>
                <a:sym typeface="Helvetica Neue"/>
              </a:rPr>
              <a:t>Share of zombies, </a:t>
            </a:r>
            <a:r>
              <a:rPr kumimoji="0" lang="en-GB" sz="1200" b="0" i="0" u="none" strike="noStrike" cap="none" spc="0" normalizeH="0" dirty="0" smtClean="0">
                <a:ln>
                  <a:noFill/>
                </a:ln>
                <a:solidFill>
                  <a:schemeClr val="accent1"/>
                </a:solidFill>
                <a:effectLst/>
                <a:uFillTx/>
                <a:latin typeface="+mn-lt"/>
                <a:ea typeface="+mn-ea"/>
                <a:cs typeface="+mn-cs"/>
                <a:sym typeface="Helvetica Neue"/>
              </a:rPr>
              <a:t>different definitions, Portugal (2010-2013)</a:t>
            </a:r>
            <a:endParaRPr kumimoji="0" lang="en-GB" sz="1200" b="0" i="0" u="none" strike="noStrike" cap="none" spc="0" normalizeH="0" baseline="0" dirty="0">
              <a:ln>
                <a:noFill/>
              </a:ln>
              <a:solidFill>
                <a:schemeClr val="accent1"/>
              </a:solidFill>
              <a:effectLst/>
              <a:uFillTx/>
              <a:latin typeface="+mn-lt"/>
              <a:ea typeface="+mn-ea"/>
              <a:cs typeface="+mn-cs"/>
              <a:sym typeface="Helvetica Neue"/>
            </a:endParaRPr>
          </a:p>
        </p:txBody>
      </p:sp>
      <p:sp>
        <p:nvSpPr>
          <p:cNvPr id="18" name="Rectangle 17"/>
          <p:cNvSpPr/>
          <p:nvPr/>
        </p:nvSpPr>
        <p:spPr>
          <a:xfrm>
            <a:off x="4512158" y="5899883"/>
            <a:ext cx="4572000" cy="553998"/>
          </a:xfrm>
          <a:prstGeom prst="rect">
            <a:avLst/>
          </a:prstGeom>
        </p:spPr>
        <p:txBody>
          <a:bodyPr>
            <a:spAutoFit/>
          </a:bodyPr>
          <a:lstStyle/>
          <a:p>
            <a:pPr>
              <a:spcBef>
                <a:spcPct val="0"/>
              </a:spcBef>
            </a:pPr>
            <a:r>
              <a:rPr lang="en-US" altLang="en-US" sz="1000" i="1" dirty="0"/>
              <a:t>Note: Interest payment definition refers to a firm which in two consecutive years did not have enough profits to cover interest payments; negative profits definition is here a firm with negative profits for two consecutive years.</a:t>
            </a:r>
          </a:p>
        </p:txBody>
      </p:sp>
      <p:cxnSp>
        <p:nvCxnSpPr>
          <p:cNvPr id="5" name="Straight Arrow Connector 4"/>
          <p:cNvCxnSpPr/>
          <p:nvPr/>
        </p:nvCxnSpPr>
        <p:spPr>
          <a:xfrm>
            <a:off x="4094280" y="1292007"/>
            <a:ext cx="232657" cy="0"/>
          </a:xfrm>
          <a:prstGeom prst="straightConnector1">
            <a:avLst/>
          </a:prstGeom>
          <a:noFill/>
          <a:ln w="25400" cap="flat">
            <a:solidFill>
              <a:srgbClr val="003399"/>
            </a:solidFill>
            <a:prstDash val="solid"/>
            <a:bevel/>
            <a:tailEnd type="arrow"/>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5155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11" grpId="0"/>
      <p:bldP spid="12" grpId="0"/>
      <p:bldP spid="17" grpId="0"/>
      <p:bldP spid="21" grpId="0"/>
      <p:bldP spid="22" grpId="0"/>
      <p:bldP spid="2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323528" y="908720"/>
            <a:ext cx="8594725" cy="4824412"/>
          </a:xfrm>
        </p:spPr>
        <p:txBody>
          <a:bodyPr/>
          <a:lstStyle/>
          <a:p>
            <a:pPr eaLnBrk="1" hangingPunct="1">
              <a:spcAft>
                <a:spcPts val="600"/>
              </a:spcAft>
              <a:defRPr/>
            </a:pPr>
            <a:r>
              <a:rPr lang="en-GB" dirty="0" smtClean="0"/>
              <a:t>Firms with low, but positive, profits are significantly different from firms with persistent negative profits</a:t>
            </a:r>
          </a:p>
          <a:p>
            <a:pPr lvl="1" eaLnBrk="1" hangingPunct="1">
              <a:spcAft>
                <a:spcPts val="600"/>
              </a:spcAft>
              <a:defRPr/>
            </a:pPr>
            <a:r>
              <a:rPr lang="en-GB" sz="1800" dirty="0" smtClean="0"/>
              <a:t>Maybe results would differ for different zombie types (impact on healthy firms and on aggregate activity)</a:t>
            </a:r>
          </a:p>
          <a:p>
            <a:pPr marL="0" indent="0" eaLnBrk="1" hangingPunct="1">
              <a:spcAft>
                <a:spcPts val="600"/>
              </a:spcAft>
              <a:buNone/>
              <a:defRPr/>
            </a:pPr>
            <a:endParaRPr lang="en-GB" sz="1800" dirty="0" smtClean="0"/>
          </a:p>
          <a:p>
            <a:pPr marL="300038" lvl="1" indent="0" eaLnBrk="1" hangingPunct="1">
              <a:buNone/>
              <a:defRPr/>
            </a:pPr>
            <a:endParaRPr lang="en-GB" dirty="0" smtClean="0"/>
          </a:p>
        </p:txBody>
      </p:sp>
      <p:sp>
        <p:nvSpPr>
          <p:cNvPr id="9" name="Text Placeholder 3"/>
          <p:cNvSpPr>
            <a:spLocks noGrp="1"/>
          </p:cNvSpPr>
          <p:nvPr>
            <p:ph type="body" sz="quarter" idx="12"/>
          </p:nvPr>
        </p:nvSpPr>
        <p:spPr>
          <a:xfrm>
            <a:off x="250825" y="44450"/>
            <a:ext cx="8893175" cy="3273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eaLnBrk="1" hangingPunct="1"/>
            <a:r>
              <a:rPr lang="en-GB" sz="2000" b="1" dirty="0" smtClean="0">
                <a:latin typeface="Arial" panose="020B0604020202020204" pitchFamily="34" charset="0"/>
                <a:cs typeface="Arial" panose="020B0604020202020204" pitchFamily="34" charset="0"/>
                <a:sym typeface="Arial Black" pitchFamily="34" charset="0"/>
              </a:rPr>
              <a:t>Why is this important? </a:t>
            </a:r>
            <a:endParaRPr lang="en-GB" sz="2000" b="1" dirty="0">
              <a:latin typeface="Arial" panose="020B0604020202020204" pitchFamily="34" charset="0"/>
              <a:cs typeface="Arial" panose="020B0604020202020204" pitchFamily="34" charset="0"/>
              <a:sym typeface="Arial Black" pitchFamily="34" charset="0"/>
            </a:endParaRPr>
          </a:p>
        </p:txBody>
      </p:sp>
      <p:pic>
        <p:nvPicPr>
          <p:cNvPr id="18"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2780928"/>
            <a:ext cx="4017963"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773869"/>
            <a:ext cx="4324350" cy="353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p:cNvSpPr txBox="1"/>
          <p:nvPr/>
        </p:nvSpPr>
        <p:spPr>
          <a:xfrm>
            <a:off x="461288" y="2575941"/>
            <a:ext cx="4104456" cy="276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1200" dirty="0" smtClean="0">
                <a:solidFill>
                  <a:schemeClr val="accent1"/>
                </a:solidFill>
                <a:sym typeface="Helvetica Neue"/>
              </a:rPr>
              <a:t>Share of zombie firms by size decile, Portugal (2010-2013)</a:t>
            </a:r>
            <a:endParaRPr kumimoji="0" lang="en-GB" sz="1200" b="0" i="0" u="none" strike="noStrike" cap="none" spc="0" normalizeH="0" baseline="0" dirty="0">
              <a:ln>
                <a:noFill/>
              </a:ln>
              <a:solidFill>
                <a:schemeClr val="accent1"/>
              </a:solidFill>
              <a:effectLst/>
              <a:uFillTx/>
              <a:latin typeface="+mn-lt"/>
              <a:ea typeface="+mn-ea"/>
              <a:cs typeface="+mn-cs"/>
              <a:sym typeface="Helvetica Neue"/>
            </a:endParaRPr>
          </a:p>
        </p:txBody>
      </p:sp>
      <p:sp>
        <p:nvSpPr>
          <p:cNvPr id="24" name="TextBox 23"/>
          <p:cNvSpPr txBox="1"/>
          <p:nvPr/>
        </p:nvSpPr>
        <p:spPr>
          <a:xfrm>
            <a:off x="4718144" y="2575941"/>
            <a:ext cx="4104456" cy="276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1200" dirty="0" smtClean="0">
                <a:solidFill>
                  <a:schemeClr val="accent1"/>
                </a:solidFill>
                <a:sym typeface="Helvetica Neue"/>
              </a:rPr>
              <a:t>Share of zombie firms by TFP decile, Portugal (2010-2013)</a:t>
            </a:r>
            <a:endParaRPr kumimoji="0" lang="en-GB" sz="1200" b="0" i="0" u="none" strike="noStrike" cap="none" spc="0" normalizeH="0" baseline="0" dirty="0">
              <a:ln>
                <a:noFill/>
              </a:ln>
              <a:solidFill>
                <a:schemeClr val="accent1"/>
              </a:solidFill>
              <a:effectLst/>
              <a:uFillTx/>
              <a:latin typeface="+mn-lt"/>
              <a:ea typeface="+mn-ea"/>
              <a:cs typeface="+mn-cs"/>
              <a:sym typeface="Helvetica Neue"/>
            </a:endParaRPr>
          </a:p>
        </p:txBody>
      </p:sp>
      <p:sp>
        <p:nvSpPr>
          <p:cNvPr id="2" name="Rectangle 1"/>
          <p:cNvSpPr/>
          <p:nvPr/>
        </p:nvSpPr>
        <p:spPr>
          <a:xfrm>
            <a:off x="539552" y="6259378"/>
            <a:ext cx="8208912" cy="553998"/>
          </a:xfrm>
          <a:prstGeom prst="rect">
            <a:avLst/>
          </a:prstGeom>
        </p:spPr>
        <p:txBody>
          <a:bodyPr wrap="square">
            <a:spAutoFit/>
          </a:bodyPr>
          <a:lstStyle/>
          <a:p>
            <a:pPr>
              <a:spcBef>
                <a:spcPct val="0"/>
              </a:spcBef>
            </a:pPr>
            <a:r>
              <a:rPr lang="en-US" altLang="en-US" sz="1000" i="1" dirty="0"/>
              <a:t>Source: </a:t>
            </a:r>
            <a:r>
              <a:rPr lang="en-US" altLang="en-US" sz="1000" i="1" dirty="0" smtClean="0"/>
              <a:t>New CompNet code run on Amadeus data for Portugal (2010-2013)</a:t>
            </a:r>
            <a:endParaRPr lang="en-US" altLang="en-US" sz="1000" i="1" dirty="0"/>
          </a:p>
          <a:p>
            <a:pPr>
              <a:spcBef>
                <a:spcPct val="0"/>
              </a:spcBef>
            </a:pPr>
            <a:r>
              <a:rPr lang="en-US" altLang="en-US" sz="1000" i="1" dirty="0"/>
              <a:t>Note: Interest payment definition refers to a firm which in two consecutive years did not have enough profits to cover interest payments; negative profits definition is here a firm with negative profits for two consecutive years.</a:t>
            </a:r>
          </a:p>
        </p:txBody>
      </p:sp>
    </p:spTree>
    <p:extLst>
      <p:ext uri="{BB962C8B-B14F-4D97-AF65-F5344CB8AC3E}">
        <p14:creationId xmlns:p14="http://schemas.microsoft.com/office/powerpoint/2010/main" val="262002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 name="Content Placeholder 2"/>
              <p:cNvSpPr>
                <a:spLocks noGrp="1"/>
              </p:cNvSpPr>
              <p:nvPr>
                <p:ph idx="1"/>
              </p:nvPr>
            </p:nvSpPr>
            <p:spPr>
              <a:xfrm>
                <a:off x="251520" y="1484784"/>
                <a:ext cx="8594725" cy="4824412"/>
              </a:xfrm>
            </p:spPr>
            <p:txBody>
              <a:bodyPr/>
              <a:lstStyle/>
              <a:p>
                <a:pPr eaLnBrk="1" hangingPunct="1">
                  <a:spcAft>
                    <a:spcPts val="600"/>
                  </a:spcAft>
                  <a:defRPr/>
                </a:pPr>
                <a:r>
                  <a:rPr lang="en-GB" dirty="0" smtClean="0"/>
                  <a:t>Main result: </a:t>
                </a:r>
                <a14:m>
                  <m:oMath xmlns:m="http://schemas.openxmlformats.org/officeDocument/2006/math">
                    <m:sSub>
                      <m:sSubPr>
                        <m:ctrlPr>
                          <a:rPr lang="en-GB" altLang="en-US" b="1" i="1">
                            <a:latin typeface="Cambria Math"/>
                          </a:rPr>
                        </m:ctrlPr>
                      </m:sSubPr>
                      <m:e>
                        <m:r>
                          <a:rPr lang="en-GB" altLang="en-US" b="1" i="1">
                            <a:latin typeface="Cambria Math"/>
                            <a:ea typeface="Cambria Math"/>
                          </a:rPr>
                          <m:t>𝜷</m:t>
                        </m:r>
                      </m:e>
                      <m:sub>
                        <m:r>
                          <a:rPr lang="en-GB" altLang="en-US" b="1" i="1">
                            <a:latin typeface="Cambria Math"/>
                          </a:rPr>
                          <m:t>𝟏</m:t>
                        </m:r>
                      </m:sub>
                    </m:sSub>
                  </m:oMath>
                </a14:m>
                <a:r>
                  <a:rPr lang="en-GB" dirty="0" smtClean="0"/>
                  <a:t>&gt;0</a:t>
                </a:r>
                <a:endParaRPr lang="en-GB" dirty="0"/>
              </a:p>
              <a:p>
                <a:pPr lvl="1" eaLnBrk="1" hangingPunct="1">
                  <a:spcAft>
                    <a:spcPts val="600"/>
                  </a:spcAft>
                  <a:defRPr/>
                </a:pPr>
                <a:r>
                  <a:rPr lang="en-GB" sz="1800" dirty="0" smtClean="0"/>
                  <a:t>During the crisis, yearly credit growth to zombie firms was higher in ‘weak’ banks relative to highly capitalised banks</a:t>
                </a:r>
              </a:p>
              <a:p>
                <a:pPr marL="298450" lvl="1" indent="-298450" eaLnBrk="1" hangingPunct="1">
                  <a:spcAft>
                    <a:spcPts val="600"/>
                  </a:spcAft>
                  <a:buChar char="•"/>
                  <a:defRPr/>
                </a:pPr>
                <a:r>
                  <a:rPr lang="en-GB" dirty="0" smtClean="0">
                    <a:ea typeface="MS PGothic" pitchFamily="34" charset="-128"/>
                  </a:rPr>
                  <a:t>Interesting by-results, maybe worth commenting a bit more:</a:t>
                </a:r>
              </a:p>
              <a:p>
                <a:pPr lvl="1" eaLnBrk="1" hangingPunct="1">
                  <a:spcAft>
                    <a:spcPts val="600"/>
                  </a:spcAft>
                  <a:buFont typeface="+mj-lt"/>
                  <a:buAutoNum type="arabicPeriod"/>
                  <a:defRPr/>
                </a:pPr>
                <a:r>
                  <a:rPr lang="en-GB" sz="1800" dirty="0"/>
                  <a:t>In </a:t>
                </a:r>
                <a:r>
                  <a:rPr lang="en-GB" sz="1800" dirty="0" smtClean="0"/>
                  <a:t>pre-crisis, weak banks extended less credit to zombies than strong banks (or strong banks extended more credit to zombies)</a:t>
                </a:r>
              </a:p>
              <a:p>
                <a:pPr lvl="2" eaLnBrk="1" hangingPunct="1">
                  <a:spcAft>
                    <a:spcPts val="600"/>
                  </a:spcAft>
                  <a:defRPr/>
                </a:pPr>
                <a:r>
                  <a:rPr lang="en-GB" sz="1400" dirty="0" smtClean="0">
                    <a:solidFill>
                      <a:schemeClr val="accent1"/>
                    </a:solidFill>
                  </a:rPr>
                  <a:t>Why? </a:t>
                </a:r>
              </a:p>
              <a:p>
                <a:pPr lvl="1" eaLnBrk="1" hangingPunct="1">
                  <a:spcAft>
                    <a:spcPts val="600"/>
                  </a:spcAft>
                  <a:buFont typeface="+mj-lt"/>
                  <a:buAutoNum type="arabicPeriod"/>
                  <a:defRPr/>
                </a:pPr>
                <a:r>
                  <a:rPr lang="en-GB" sz="1800" dirty="0"/>
                  <a:t>Bank variables correlated to zombie lending are the ones subject to regulation</a:t>
                </a:r>
              </a:p>
              <a:p>
                <a:pPr lvl="2" eaLnBrk="1" hangingPunct="1">
                  <a:spcAft>
                    <a:spcPts val="600"/>
                  </a:spcAft>
                  <a:defRPr/>
                </a:pPr>
                <a:r>
                  <a:rPr lang="en-GB" sz="1400" dirty="0">
                    <a:solidFill>
                      <a:schemeClr val="accent1"/>
                    </a:solidFill>
                  </a:rPr>
                  <a:t>Policy implication?</a:t>
                </a:r>
              </a:p>
              <a:p>
                <a:pPr lvl="2" eaLnBrk="1" hangingPunct="1">
                  <a:spcAft>
                    <a:spcPts val="600"/>
                  </a:spcAft>
                  <a:defRPr/>
                </a:pPr>
                <a:r>
                  <a:rPr lang="en-GB" sz="1400" dirty="0">
                    <a:solidFill>
                      <a:schemeClr val="accent1"/>
                    </a:solidFill>
                  </a:rPr>
                  <a:t>Need of cross-country evidence to </a:t>
                </a:r>
                <a:r>
                  <a:rPr lang="en-GB" sz="1400" dirty="0" smtClean="0">
                    <a:solidFill>
                      <a:schemeClr val="accent1"/>
                    </a:solidFill>
                  </a:rPr>
                  <a:t>fully </a:t>
                </a:r>
                <a:r>
                  <a:rPr lang="en-GB" sz="1400" dirty="0">
                    <a:solidFill>
                      <a:schemeClr val="accent1"/>
                    </a:solidFill>
                  </a:rPr>
                  <a:t>support this: </a:t>
                </a:r>
                <a:r>
                  <a:rPr lang="en-GB" sz="1400" dirty="0" err="1">
                    <a:solidFill>
                      <a:schemeClr val="accent1"/>
                    </a:solidFill>
                  </a:rPr>
                  <a:t>Anacredit</a:t>
                </a:r>
                <a:r>
                  <a:rPr lang="en-GB" sz="1400" dirty="0" smtClean="0">
                    <a:solidFill>
                      <a:schemeClr val="accent1"/>
                    </a:solidFill>
                  </a:rPr>
                  <a:t>? CompNet?</a:t>
                </a:r>
                <a:endParaRPr lang="en-GB" sz="1400" dirty="0">
                  <a:solidFill>
                    <a:schemeClr val="accent1"/>
                  </a:solidFill>
                </a:endParaRPr>
              </a:p>
              <a:p>
                <a:pPr lvl="1" eaLnBrk="1" hangingPunct="1">
                  <a:spcAft>
                    <a:spcPts val="600"/>
                  </a:spcAft>
                  <a:buFont typeface="+mj-lt"/>
                  <a:buAutoNum type="arabicPeriod"/>
                  <a:defRPr/>
                </a:pPr>
                <a:r>
                  <a:rPr lang="en-GB" sz="1800" dirty="0" smtClean="0"/>
                  <a:t>When </a:t>
                </a:r>
                <a:r>
                  <a:rPr lang="en-GB" sz="1800" dirty="0"/>
                  <a:t>the crisis dummy is split in the financial crisis (2008-2010) and the sovereign debt crisis (2011-2013</a:t>
                </a:r>
                <a:r>
                  <a:rPr lang="en-GB" sz="1800" dirty="0" smtClean="0"/>
                  <a:t>), </a:t>
                </a:r>
                <a:r>
                  <a:rPr lang="en-GB" sz="1800" dirty="0"/>
                  <a:t>no </a:t>
                </a:r>
                <a:r>
                  <a:rPr lang="en-GB" sz="1800" dirty="0" smtClean="0"/>
                  <a:t>differences are found </a:t>
                </a:r>
              </a:p>
              <a:p>
                <a:pPr lvl="2" eaLnBrk="1" hangingPunct="1">
                  <a:spcAft>
                    <a:spcPts val="600"/>
                  </a:spcAft>
                  <a:defRPr/>
                </a:pPr>
                <a:r>
                  <a:rPr lang="en-GB" sz="1400" dirty="0" smtClean="0">
                    <a:solidFill>
                      <a:schemeClr val="accent1"/>
                    </a:solidFill>
                  </a:rPr>
                  <a:t>No </a:t>
                </a:r>
                <a:r>
                  <a:rPr lang="en-GB" sz="1400" dirty="0">
                    <a:solidFill>
                      <a:schemeClr val="accent1"/>
                    </a:solidFill>
                  </a:rPr>
                  <a:t>impact of the “whatever it takes” and </a:t>
                </a:r>
                <a:r>
                  <a:rPr lang="en-US" sz="1400" dirty="0">
                    <a:solidFill>
                      <a:schemeClr val="accent1"/>
                    </a:solidFill>
                  </a:rPr>
                  <a:t>LTROs</a:t>
                </a:r>
                <a:r>
                  <a:rPr lang="en-GB" sz="1400" dirty="0" smtClean="0">
                    <a:solidFill>
                      <a:schemeClr val="accent1"/>
                    </a:solidFill>
                  </a:rPr>
                  <a:t>?</a:t>
                </a:r>
              </a:p>
              <a:p>
                <a:pPr marL="300038" lvl="1" indent="0" eaLnBrk="1" hangingPunct="1">
                  <a:buNone/>
                  <a:defRPr/>
                </a:pPr>
                <a:endParaRPr lang="en-GB" dirty="0" smtClean="0"/>
              </a:p>
            </p:txBody>
          </p:sp>
        </mc:Choice>
        <mc:Fallback xmlns="">
          <p:sp>
            <p:nvSpPr>
              <p:cNvPr id="10" name="Content Placeholder 2"/>
              <p:cNvSpPr>
                <a:spLocks noGrp="1" noRot="1" noChangeAspect="1" noMove="1" noResize="1" noEditPoints="1" noAdjustHandles="1" noChangeArrowheads="1" noChangeShapeType="1" noTextEdit="1"/>
              </p:cNvSpPr>
              <p:nvPr>
                <p:ph idx="1"/>
              </p:nvPr>
            </p:nvSpPr>
            <p:spPr>
              <a:xfrm>
                <a:off x="251520" y="1484784"/>
                <a:ext cx="8594725" cy="4824412"/>
              </a:xfrm>
              <a:blipFill rotWithShape="1">
                <a:blip r:embed="rId3"/>
                <a:stretch>
                  <a:fillRect l="-1844" t="-1643" r="-1206" b="-442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626" name="Title 1"/>
              <p:cNvSpPr>
                <a:spLocks noGrp="1"/>
              </p:cNvSpPr>
              <p:nvPr>
                <p:ph type="title"/>
              </p:nvPr>
            </p:nvSpPr>
            <p:spPr/>
            <p:txBody>
              <a:bodyPr/>
              <a:lstStyle/>
              <a:p>
                <a:r>
                  <a:rPr lang="en-GB" altLang="en-US" b="1" dirty="0" smtClean="0">
                    <a:latin typeface="Calibri" pitchFamily="34" charset="0"/>
                  </a:rPr>
                  <a:t>DV: Change in credit conditioned on continuation of relationship; Coefficient of interest: </a:t>
                </a:r>
                <a14:m>
                  <m:oMath xmlns:m="http://schemas.openxmlformats.org/officeDocument/2006/math">
                    <m:sSub>
                      <m:sSubPr>
                        <m:ctrlPr>
                          <a:rPr lang="en-GB" altLang="en-US" b="1" i="1" smtClean="0">
                            <a:latin typeface="Cambria Math"/>
                          </a:rPr>
                        </m:ctrlPr>
                      </m:sSubPr>
                      <m:e>
                        <m:r>
                          <a:rPr lang="en-GB" altLang="en-US" b="1" i="1" smtClean="0">
                            <a:latin typeface="Cambria Math"/>
                            <a:ea typeface="Cambria Math"/>
                          </a:rPr>
                          <m:t>𝜷</m:t>
                        </m:r>
                      </m:e>
                      <m:sub>
                        <m:r>
                          <a:rPr lang="en-GB" altLang="en-US" b="1" i="1" smtClean="0">
                            <a:latin typeface="Cambria Math"/>
                          </a:rPr>
                          <m:t>𝟏</m:t>
                        </m:r>
                      </m:sub>
                    </m:sSub>
                    <m:r>
                      <a:rPr lang="en-GB" altLang="en-US" b="1" i="1" smtClean="0">
                        <a:latin typeface="Cambria Math"/>
                      </a:rPr>
                      <m:t>(</m:t>
                    </m:r>
                    <m:sSub>
                      <m:sSubPr>
                        <m:ctrlPr>
                          <a:rPr lang="en-GB" altLang="en-US" b="1" i="1" smtClean="0">
                            <a:latin typeface="Cambria Math"/>
                          </a:rPr>
                        </m:ctrlPr>
                      </m:sSubPr>
                      <m:e>
                        <m:r>
                          <a:rPr lang="en-GB" altLang="en-US" b="1" i="1" smtClean="0">
                            <a:latin typeface="Cambria Math"/>
                          </a:rPr>
                          <m:t>𝒁</m:t>
                        </m:r>
                      </m:e>
                      <m:sub>
                        <m:r>
                          <a:rPr lang="en-GB" altLang="en-US" b="1" i="1" smtClean="0">
                            <a:latin typeface="Cambria Math"/>
                          </a:rPr>
                          <m:t>𝒊𝒕</m:t>
                        </m:r>
                      </m:sub>
                    </m:sSub>
                    <m:r>
                      <a:rPr lang="en-GB" altLang="en-US" b="1" i="1" smtClean="0">
                        <a:latin typeface="Cambria Math"/>
                        <a:ea typeface="Cambria Math"/>
                      </a:rPr>
                      <m:t>×</m:t>
                    </m:r>
                    <m:sSub>
                      <m:sSubPr>
                        <m:ctrlPr>
                          <a:rPr lang="en-GB" altLang="en-US" b="1" i="1" smtClean="0">
                            <a:latin typeface="Cambria Math"/>
                            <a:ea typeface="Cambria Math"/>
                          </a:rPr>
                        </m:ctrlPr>
                      </m:sSubPr>
                      <m:e>
                        <m:r>
                          <a:rPr lang="en-GB" altLang="en-US" b="1" i="1" smtClean="0">
                            <a:latin typeface="Cambria Math"/>
                            <a:ea typeface="Cambria Math"/>
                          </a:rPr>
                          <m:t>𝑳𝒐𝒘𝒄𝒂𝒑</m:t>
                        </m:r>
                      </m:e>
                      <m:sub>
                        <m:r>
                          <a:rPr lang="en-GB" altLang="en-US" b="1" i="1" smtClean="0">
                            <a:latin typeface="Cambria Math"/>
                            <a:ea typeface="Cambria Math"/>
                          </a:rPr>
                          <m:t>𝒋𝒕</m:t>
                        </m:r>
                      </m:sub>
                    </m:sSub>
                    <m:r>
                      <a:rPr lang="en-GB" altLang="en-US" b="1" i="1" smtClean="0">
                        <a:latin typeface="Cambria Math"/>
                        <a:ea typeface="Cambria Math"/>
                      </a:rPr>
                      <m:t>×</m:t>
                    </m:r>
                    <m:r>
                      <a:rPr lang="en-GB" altLang="en-US" b="1" i="1" smtClean="0">
                        <a:latin typeface="Cambria Math"/>
                        <a:ea typeface="Cambria Math"/>
                      </a:rPr>
                      <m:t>𝒄𝒓𝒊𝒔𝒊𝒔</m:t>
                    </m:r>
                    <m:r>
                      <a:rPr lang="en-GB" altLang="en-US" b="1" i="1" smtClean="0">
                        <a:latin typeface="Cambria Math"/>
                        <a:ea typeface="Cambria Math"/>
                      </a:rPr>
                      <m:t>)</m:t>
                    </m:r>
                  </m:oMath>
                </a14:m>
                <a:endParaRPr lang="en-GB" altLang="en-US" b="1" dirty="0" smtClean="0">
                  <a:latin typeface="Calibri" pitchFamily="34" charset="0"/>
                </a:endParaRPr>
              </a:p>
            </p:txBody>
          </p:sp>
        </mc:Choice>
        <mc:Fallback xmlns="">
          <p:sp>
            <p:nvSpPr>
              <p:cNvPr id="26626" name="Title 1"/>
              <p:cNvSpPr>
                <a:spLocks noGrp="1" noRot="1" noChangeAspect="1" noMove="1" noResize="1" noEditPoints="1" noAdjustHandles="1" noChangeArrowheads="1" noChangeShapeType="1" noTextEdit="1"/>
              </p:cNvSpPr>
              <p:nvPr>
                <p:ph type="title"/>
              </p:nvPr>
            </p:nvSpPr>
            <p:spPr>
              <a:blipFill rotWithShape="1">
                <a:blip r:embed="rId4"/>
                <a:stretch>
                  <a:fillRect l="-71" t="-15079" r="-922" b="-11905"/>
                </a:stretch>
              </a:blipFill>
            </p:spPr>
            <p:txBody>
              <a:bodyPr/>
              <a:lstStyle/>
              <a:p>
                <a:r>
                  <a:rPr lang="en-GB">
                    <a:noFill/>
                  </a:rPr>
                  <a:t> </a:t>
                </a:r>
              </a:p>
            </p:txBody>
          </p:sp>
        </mc:Fallback>
      </mc:AlternateContent>
      <p:sp>
        <p:nvSpPr>
          <p:cNvPr id="33796" name="Slide Number Placeholder 5"/>
          <p:cNvSpPr>
            <a:spLocks noGrp="1"/>
          </p:cNvSpPr>
          <p:nvPr>
            <p:ph type="sldNum" sz="quarter" idx="14"/>
          </p:nvPr>
        </p:nvSpPr>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716BD4F6-8CC6-4C30-B226-DE77D8A540C6}" type="slidenum">
              <a:rPr lang="en-GB">
                <a:solidFill>
                  <a:srgbClr val="585858"/>
                </a:solidFill>
              </a:rPr>
              <a:pPr eaLnBrk="1" hangingPunct="1">
                <a:defRPr/>
              </a:pPr>
              <a:t>6</a:t>
            </a:fld>
            <a:endParaRPr lang="en-GB">
              <a:solidFill>
                <a:srgbClr val="585858"/>
              </a:solidFill>
            </a:endParaRPr>
          </a:p>
        </p:txBody>
      </p:sp>
      <p:sp>
        <p:nvSpPr>
          <p:cNvPr id="9" name="Text Placeholder 3"/>
          <p:cNvSpPr>
            <a:spLocks noGrp="1"/>
          </p:cNvSpPr>
          <p:nvPr>
            <p:ph type="body" sz="quarter" idx="12"/>
          </p:nvPr>
        </p:nvSpPr>
        <p:spPr>
          <a:xfrm>
            <a:off x="179512" y="44624"/>
            <a:ext cx="8964488" cy="3273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eaLnBrk="1" hangingPunct="1"/>
            <a:r>
              <a:rPr lang="en-GB" sz="2000" b="1" dirty="0" smtClean="0">
                <a:latin typeface="Arial" panose="020B0604020202020204" pitchFamily="34" charset="0"/>
                <a:cs typeface="Arial" panose="020B0604020202020204" pitchFamily="34" charset="0"/>
                <a:sym typeface="Arial Black" pitchFamily="34" charset="0"/>
              </a:rPr>
              <a:t>Do banks with low capital extend excessive credit to zombies?</a:t>
            </a:r>
            <a:endParaRPr lang="en-GB" sz="2000" b="1" dirty="0">
              <a:latin typeface="Arial" panose="020B0604020202020204" pitchFamily="34" charset="0"/>
              <a:cs typeface="Arial" panose="020B0604020202020204" pitchFamily="34" charset="0"/>
              <a:sym typeface="Arial Black" pitchFamily="34" charset="0"/>
            </a:endParaRPr>
          </a:p>
        </p:txBody>
      </p:sp>
    </p:spTree>
    <p:extLst>
      <p:ext uri="{BB962C8B-B14F-4D97-AF65-F5344CB8AC3E}">
        <p14:creationId xmlns:p14="http://schemas.microsoft.com/office/powerpoint/2010/main" val="342216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323528" y="1196752"/>
            <a:ext cx="8594725" cy="4824412"/>
          </a:xfrm>
        </p:spPr>
        <p:txBody>
          <a:bodyPr/>
          <a:lstStyle/>
          <a:p>
            <a:pPr eaLnBrk="1" hangingPunct="1">
              <a:spcAft>
                <a:spcPts val="600"/>
              </a:spcAft>
              <a:defRPr/>
            </a:pPr>
            <a:r>
              <a:rPr lang="en-GB" dirty="0" smtClean="0"/>
              <a:t>Analyse the impact of zombie lending on healthy firms</a:t>
            </a:r>
          </a:p>
          <a:p>
            <a:pPr lvl="1" eaLnBrk="1" hangingPunct="1">
              <a:spcAft>
                <a:spcPts val="600"/>
              </a:spcAft>
              <a:defRPr/>
            </a:pPr>
            <a:r>
              <a:rPr lang="en-GB" sz="1800" dirty="0" smtClean="0"/>
              <a:t>We expect an impact because </a:t>
            </a:r>
            <a:r>
              <a:rPr lang="en-GB" sz="1800" dirty="0"/>
              <a:t>zombie firms “crowd out” scarce credit and zombie lending distorts </a:t>
            </a:r>
            <a:r>
              <a:rPr lang="en-GB" sz="1800" dirty="0" smtClean="0"/>
              <a:t>competition</a:t>
            </a:r>
          </a:p>
          <a:p>
            <a:pPr lvl="1" eaLnBrk="1" hangingPunct="1">
              <a:spcAft>
                <a:spcPts val="600"/>
              </a:spcAft>
              <a:defRPr/>
            </a:pPr>
            <a:r>
              <a:rPr lang="en-GB" sz="1800" dirty="0" smtClean="0">
                <a:solidFill>
                  <a:schemeClr val="accent1"/>
                </a:solidFill>
              </a:rPr>
              <a:t>But no impact is found on the performance of healthy firms</a:t>
            </a:r>
            <a:r>
              <a:rPr lang="en-GB" sz="1800" dirty="0" smtClean="0"/>
              <a:t> </a:t>
            </a:r>
          </a:p>
          <a:p>
            <a:pPr lvl="1" eaLnBrk="1" hangingPunct="1">
              <a:spcAft>
                <a:spcPts val="600"/>
              </a:spcAft>
              <a:defRPr/>
            </a:pPr>
            <a:r>
              <a:rPr lang="en-GB" sz="1800" dirty="0" smtClean="0"/>
              <a:t>…what if credit was not so scarce?</a:t>
            </a:r>
          </a:p>
          <a:p>
            <a:pPr marL="300038" lvl="1" indent="0" eaLnBrk="1" hangingPunct="1">
              <a:spcAft>
                <a:spcPts val="600"/>
              </a:spcAft>
              <a:buNone/>
              <a:defRPr/>
            </a:pPr>
            <a:r>
              <a:rPr lang="en-US" sz="1800" i="1" dirty="0" smtClean="0"/>
              <a:t>“(…) </a:t>
            </a:r>
            <a:r>
              <a:rPr lang="en-US" sz="1800" i="1" dirty="0"/>
              <a:t>these measures should ensure enhanced access of the banking sector to liquidity and facilitate the functioning of the euro area money market. They are expected to support the provision of credit to households and non-financial </a:t>
            </a:r>
            <a:r>
              <a:rPr lang="en-US" sz="1800" i="1" dirty="0" smtClean="0"/>
              <a:t>corporations.” </a:t>
            </a:r>
          </a:p>
          <a:p>
            <a:pPr marL="300038" lvl="1" indent="0" eaLnBrk="1" hangingPunct="1">
              <a:spcAft>
                <a:spcPts val="600"/>
              </a:spcAft>
              <a:buNone/>
              <a:defRPr/>
            </a:pPr>
            <a:r>
              <a:rPr lang="en-US" sz="1400" dirty="0" smtClean="0"/>
              <a:t>Mario </a:t>
            </a:r>
            <a:r>
              <a:rPr lang="en-US" sz="1400" dirty="0"/>
              <a:t>Draghi 2011, excerpt from the announcement of the two 36-month longer-term refinancing operations (LTROs</a:t>
            </a:r>
            <a:r>
              <a:rPr lang="en-US" sz="1400" dirty="0" smtClean="0"/>
              <a:t>)</a:t>
            </a:r>
          </a:p>
          <a:p>
            <a:pPr lvl="1" eaLnBrk="1" hangingPunct="1">
              <a:spcAft>
                <a:spcPts val="600"/>
              </a:spcAft>
              <a:defRPr/>
            </a:pPr>
            <a:r>
              <a:rPr lang="en-GB" sz="1800" dirty="0" smtClean="0">
                <a:solidFill>
                  <a:schemeClr val="accent1"/>
                </a:solidFill>
              </a:rPr>
              <a:t>Could this massive liquidity injection explain the lack of crowd out, and lack of impact on the absolute performance of healthy firms?</a:t>
            </a:r>
          </a:p>
          <a:p>
            <a:pPr marL="300038" lvl="1" indent="0" eaLnBrk="1" hangingPunct="1">
              <a:buNone/>
              <a:defRPr/>
            </a:pPr>
            <a:endParaRPr lang="en-GB" dirty="0" smtClean="0"/>
          </a:p>
        </p:txBody>
      </p:sp>
      <p:sp>
        <p:nvSpPr>
          <p:cNvPr id="33796" name="Slide Number Placeholder 5"/>
          <p:cNvSpPr>
            <a:spLocks noGrp="1"/>
          </p:cNvSpPr>
          <p:nvPr>
            <p:ph type="sldNum" sz="quarter" idx="14"/>
          </p:nvPr>
        </p:nvSpPr>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716BD4F6-8CC6-4C30-B226-DE77D8A540C6}" type="slidenum">
              <a:rPr lang="en-GB">
                <a:solidFill>
                  <a:srgbClr val="585858"/>
                </a:solidFill>
              </a:rPr>
              <a:pPr eaLnBrk="1" hangingPunct="1">
                <a:defRPr/>
              </a:pPr>
              <a:t>7</a:t>
            </a:fld>
            <a:endParaRPr lang="en-GB">
              <a:solidFill>
                <a:srgbClr val="585858"/>
              </a:solidFill>
            </a:endParaRPr>
          </a:p>
        </p:txBody>
      </p:sp>
      <p:sp>
        <p:nvSpPr>
          <p:cNvPr id="9" name="Text Placeholder 3"/>
          <p:cNvSpPr>
            <a:spLocks noGrp="1"/>
          </p:cNvSpPr>
          <p:nvPr>
            <p:ph type="body" sz="quarter" idx="12"/>
          </p:nvPr>
        </p:nvSpPr>
        <p:spPr>
          <a:xfrm>
            <a:off x="251520" y="44624"/>
            <a:ext cx="8892480" cy="3273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eaLnBrk="1" hangingPunct="1"/>
            <a:r>
              <a:rPr lang="en-GB" sz="2000" b="1" dirty="0" smtClean="0">
                <a:latin typeface="Arial" panose="020B0604020202020204" pitchFamily="34" charset="0"/>
                <a:cs typeface="Arial" panose="020B0604020202020204" pitchFamily="34" charset="0"/>
                <a:sym typeface="Arial Black" pitchFamily="34" charset="0"/>
              </a:rPr>
              <a:t>Economic consequences of zombie lending (I)</a:t>
            </a:r>
            <a:endParaRPr lang="en-GB" sz="2000" b="1" dirty="0">
              <a:latin typeface="Arial" panose="020B0604020202020204" pitchFamily="34" charset="0"/>
              <a:cs typeface="Arial" panose="020B0604020202020204" pitchFamily="34" charset="0"/>
              <a:sym typeface="Arial Black" pitchFamily="34" charset="0"/>
            </a:endParaRPr>
          </a:p>
        </p:txBody>
      </p:sp>
    </p:spTree>
    <p:extLst>
      <p:ext uri="{BB962C8B-B14F-4D97-AF65-F5344CB8AC3E}">
        <p14:creationId xmlns:p14="http://schemas.microsoft.com/office/powerpoint/2010/main" val="281984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323528" y="836712"/>
            <a:ext cx="8594725" cy="4824412"/>
          </a:xfrm>
        </p:spPr>
        <p:txBody>
          <a:bodyPr/>
          <a:lstStyle/>
          <a:p>
            <a:pPr eaLnBrk="1" hangingPunct="1">
              <a:spcAft>
                <a:spcPts val="600"/>
              </a:spcAft>
              <a:defRPr/>
            </a:pPr>
            <a:r>
              <a:rPr lang="en-GB" dirty="0" smtClean="0"/>
              <a:t>Introduction </a:t>
            </a:r>
            <a:r>
              <a:rPr lang="en-GB" dirty="0"/>
              <a:t>of </a:t>
            </a:r>
            <a:r>
              <a:rPr lang="en-GB" dirty="0" smtClean="0"/>
              <a:t>a new strategy to </a:t>
            </a:r>
            <a:r>
              <a:rPr lang="en-GB" dirty="0"/>
              <a:t>tackle </a:t>
            </a:r>
            <a:r>
              <a:rPr lang="en-GB" dirty="0" smtClean="0"/>
              <a:t>the problem </a:t>
            </a:r>
            <a:r>
              <a:rPr lang="en-GB" dirty="0"/>
              <a:t>stemming from the fact that a negative local shock </a:t>
            </a:r>
            <a:r>
              <a:rPr lang="en-GB" dirty="0" smtClean="0"/>
              <a:t>might </a:t>
            </a:r>
            <a:r>
              <a:rPr lang="en-GB" dirty="0"/>
              <a:t>affect differently zombies and </a:t>
            </a:r>
            <a:r>
              <a:rPr lang="en-GB" dirty="0" smtClean="0"/>
              <a:t>non-zombies</a:t>
            </a:r>
          </a:p>
          <a:p>
            <a:pPr lvl="1" eaLnBrk="1" hangingPunct="1">
              <a:spcAft>
                <a:spcPts val="600"/>
              </a:spcAft>
              <a:defRPr/>
            </a:pPr>
            <a:r>
              <a:rPr lang="en-GB" sz="1800" dirty="0"/>
              <a:t>Reasoning based on a normal distribution of firm </a:t>
            </a:r>
            <a:r>
              <a:rPr lang="en-GB" sz="1800" dirty="0" smtClean="0"/>
              <a:t>performance</a:t>
            </a:r>
          </a:p>
          <a:p>
            <a:pPr lvl="1" eaLnBrk="1" hangingPunct="1">
              <a:spcAft>
                <a:spcPts val="600"/>
              </a:spcAft>
              <a:defRPr/>
            </a:pPr>
            <a:r>
              <a:rPr lang="en-GB" sz="1800" dirty="0" smtClean="0"/>
              <a:t>Would results hold if firm performance did not follow a normal distribution?</a:t>
            </a:r>
          </a:p>
          <a:p>
            <a:pPr marL="300038" lvl="1" indent="0" eaLnBrk="1" hangingPunct="1">
              <a:spcAft>
                <a:spcPts val="600"/>
              </a:spcAft>
              <a:buNone/>
              <a:defRPr/>
            </a:pPr>
            <a:endParaRPr lang="en-GB" sz="1800" dirty="0"/>
          </a:p>
          <a:p>
            <a:pPr marL="300038" lvl="1" indent="0" eaLnBrk="1" hangingPunct="1">
              <a:buNone/>
              <a:defRPr/>
            </a:pPr>
            <a:endParaRPr lang="en-GB" dirty="0" smtClean="0"/>
          </a:p>
        </p:txBody>
      </p:sp>
      <p:sp>
        <p:nvSpPr>
          <p:cNvPr id="33796" name="Slide Number Placeholder 5"/>
          <p:cNvSpPr>
            <a:spLocks noGrp="1"/>
          </p:cNvSpPr>
          <p:nvPr>
            <p:ph type="sldNum" sz="quarter" idx="14"/>
          </p:nvPr>
        </p:nvSpPr>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716BD4F6-8CC6-4C30-B226-DE77D8A540C6}" type="slidenum">
              <a:rPr lang="en-GB">
                <a:solidFill>
                  <a:srgbClr val="585858"/>
                </a:solidFill>
              </a:rPr>
              <a:pPr eaLnBrk="1" hangingPunct="1">
                <a:defRPr/>
              </a:pPr>
              <a:t>8</a:t>
            </a:fld>
            <a:endParaRPr lang="en-GB">
              <a:solidFill>
                <a:srgbClr val="585858"/>
              </a:solidFill>
            </a:endParaRPr>
          </a:p>
        </p:txBody>
      </p:sp>
      <p:sp>
        <p:nvSpPr>
          <p:cNvPr id="9" name="Text Placeholder 3"/>
          <p:cNvSpPr>
            <a:spLocks noGrp="1"/>
          </p:cNvSpPr>
          <p:nvPr>
            <p:ph type="body" sz="quarter" idx="12"/>
          </p:nvPr>
        </p:nvSpPr>
        <p:spPr>
          <a:xfrm>
            <a:off x="251520" y="44624"/>
            <a:ext cx="8892480" cy="3273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eaLnBrk="1" hangingPunct="1"/>
            <a:r>
              <a:rPr lang="en-GB" sz="2000" b="1" dirty="0" smtClean="0">
                <a:latin typeface="Arial" panose="020B0604020202020204" pitchFamily="34" charset="0"/>
                <a:cs typeface="Arial" panose="020B0604020202020204" pitchFamily="34" charset="0"/>
                <a:sym typeface="Arial Black" pitchFamily="34" charset="0"/>
              </a:rPr>
              <a:t>Economic consequences of zombie lending (II)</a:t>
            </a:r>
            <a:endParaRPr lang="en-GB" sz="2000" b="1" dirty="0">
              <a:latin typeface="Arial" panose="020B0604020202020204" pitchFamily="34" charset="0"/>
              <a:cs typeface="Arial" panose="020B0604020202020204" pitchFamily="34" charset="0"/>
              <a:sym typeface="Arial Black" pitchFamily="34" charset="0"/>
            </a:endParaRPr>
          </a:p>
        </p:txBody>
      </p:sp>
      <p:pic>
        <p:nvPicPr>
          <p:cNvPr id="5" name="Picture 4"/>
          <p:cNvPicPr/>
          <p:nvPr/>
        </p:nvPicPr>
        <p:blipFill rotWithShape="1">
          <a:blip r:embed="rId3" cstate="print">
            <a:extLst>
              <a:ext uri="{28A0092B-C50C-407E-A947-70E740481C1C}">
                <a14:useLocalDpi xmlns:a14="http://schemas.microsoft.com/office/drawing/2010/main" val="0"/>
              </a:ext>
            </a:extLst>
          </a:blip>
          <a:srcRect t="5696" b="6646"/>
          <a:stretch/>
        </p:blipFill>
        <p:spPr bwMode="auto">
          <a:xfrm>
            <a:off x="0" y="3090902"/>
            <a:ext cx="5373593" cy="3290426"/>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683568" y="2863973"/>
            <a:ext cx="4104456" cy="27699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t">
            <a:spAutoFit/>
          </a:bodyPr>
          <a:lstStyle/>
          <a:p>
            <a:pPr marL="0" marR="0" indent="0" algn="l" defTabSz="914400" rtl="0" fontAlgn="auto" latinLnBrk="1" hangingPunct="0">
              <a:lnSpc>
                <a:spcPct val="100000"/>
              </a:lnSpc>
              <a:spcBef>
                <a:spcPts val="0"/>
              </a:spcBef>
              <a:spcAft>
                <a:spcPts val="0"/>
              </a:spcAft>
              <a:buClrTx/>
              <a:buSzTx/>
              <a:buFontTx/>
              <a:buNone/>
              <a:tabLst/>
            </a:pPr>
            <a:r>
              <a:rPr lang="en-GB" sz="1200" dirty="0" smtClean="0">
                <a:solidFill>
                  <a:schemeClr val="accent1"/>
                </a:solidFill>
                <a:sym typeface="Helvetica Neue"/>
              </a:rPr>
              <a:t>Productivity distribution, Italy</a:t>
            </a:r>
            <a:endParaRPr kumimoji="0" lang="en-GB" sz="1200" b="0" i="0" u="none" strike="noStrike" cap="none" spc="0" normalizeH="0" baseline="0" dirty="0">
              <a:ln>
                <a:noFill/>
              </a:ln>
              <a:solidFill>
                <a:schemeClr val="accent1"/>
              </a:solidFill>
              <a:effectLst/>
              <a:uFillTx/>
              <a:latin typeface="+mn-lt"/>
              <a:ea typeface="+mn-ea"/>
              <a:cs typeface="+mn-cs"/>
              <a:sym typeface="Helvetica Neue"/>
            </a:endParaRPr>
          </a:p>
        </p:txBody>
      </p:sp>
      <p:sp>
        <p:nvSpPr>
          <p:cNvPr id="7" name="Rectangle 6"/>
          <p:cNvSpPr/>
          <p:nvPr/>
        </p:nvSpPr>
        <p:spPr>
          <a:xfrm>
            <a:off x="539552" y="6381328"/>
            <a:ext cx="4320480" cy="400110"/>
          </a:xfrm>
          <a:prstGeom prst="rect">
            <a:avLst/>
          </a:prstGeom>
        </p:spPr>
        <p:txBody>
          <a:bodyPr wrap="square">
            <a:spAutoFit/>
          </a:bodyPr>
          <a:lstStyle/>
          <a:p>
            <a:pPr>
              <a:spcBef>
                <a:spcPct val="0"/>
              </a:spcBef>
            </a:pPr>
            <a:r>
              <a:rPr lang="en-US" altLang="en-US" sz="1000" i="1" dirty="0"/>
              <a:t>Source: </a:t>
            </a:r>
            <a:r>
              <a:rPr lang="en-US" altLang="en-US" sz="1000" i="1" dirty="0" smtClean="0"/>
              <a:t>CompNet, 5</a:t>
            </a:r>
            <a:r>
              <a:rPr lang="en-US" altLang="en-US" sz="1000" i="1" baseline="30000" dirty="0" smtClean="0"/>
              <a:t>th</a:t>
            </a:r>
            <a:r>
              <a:rPr lang="en-US" altLang="en-US" sz="1000" i="1" dirty="0" smtClean="0"/>
              <a:t> vintage</a:t>
            </a:r>
            <a:endParaRPr lang="en-US" altLang="en-US" sz="1000" i="1" dirty="0"/>
          </a:p>
          <a:p>
            <a:pPr>
              <a:spcBef>
                <a:spcPct val="0"/>
              </a:spcBef>
            </a:pPr>
            <a:r>
              <a:rPr lang="en-US" altLang="en-US" sz="1000" i="1" dirty="0"/>
              <a:t>Note: </a:t>
            </a:r>
            <a:r>
              <a:rPr lang="en-US" altLang="en-US" sz="1000" i="1" dirty="0" smtClean="0"/>
              <a:t>Firms with at least 20 employees</a:t>
            </a:r>
            <a:endParaRPr lang="en-US" altLang="en-US" sz="1000" i="1"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3593" y="3717031"/>
            <a:ext cx="3374871" cy="1635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91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323528" y="836712"/>
            <a:ext cx="8594725" cy="4824412"/>
          </a:xfrm>
        </p:spPr>
        <p:txBody>
          <a:bodyPr/>
          <a:lstStyle/>
          <a:p>
            <a:pPr eaLnBrk="1" hangingPunct="1">
              <a:spcAft>
                <a:spcPts val="600"/>
              </a:spcAft>
              <a:defRPr/>
            </a:pPr>
            <a:r>
              <a:rPr lang="en-GB" dirty="0" smtClean="0"/>
              <a:t>Analysis of the impact of zombie lending on misallocation of resources</a:t>
            </a:r>
          </a:p>
          <a:p>
            <a:pPr lvl="1" eaLnBrk="1" hangingPunct="1">
              <a:spcAft>
                <a:spcPts val="600"/>
              </a:spcAft>
              <a:defRPr/>
            </a:pPr>
            <a:r>
              <a:rPr lang="en-GB" sz="1800" dirty="0"/>
              <a:t>Use </a:t>
            </a:r>
            <a:r>
              <a:rPr lang="en-GB" sz="1800" dirty="0" err="1"/>
              <a:t>sd</a:t>
            </a:r>
            <a:r>
              <a:rPr lang="en-GB" sz="1800" dirty="0"/>
              <a:t>(TFPR) as an indicator of resource misallocation (HK 2009)</a:t>
            </a:r>
          </a:p>
          <a:p>
            <a:pPr lvl="1" eaLnBrk="1" hangingPunct="1">
              <a:spcAft>
                <a:spcPts val="600"/>
              </a:spcAft>
              <a:defRPr/>
            </a:pPr>
            <a:r>
              <a:rPr lang="en-GB" sz="1800" dirty="0"/>
              <a:t>Control for local shocks with the growth in average TFPR in the market</a:t>
            </a:r>
          </a:p>
          <a:p>
            <a:pPr lvl="1" eaLnBrk="1" hangingPunct="1">
              <a:spcAft>
                <a:spcPts val="600"/>
              </a:spcAft>
              <a:defRPr/>
            </a:pPr>
            <a:r>
              <a:rPr lang="en-GB" sz="1800" dirty="0" smtClean="0">
                <a:solidFill>
                  <a:schemeClr val="accent1"/>
                </a:solidFill>
              </a:rPr>
              <a:t>No significant effect found…this is the most surprising result of the paper</a:t>
            </a:r>
          </a:p>
          <a:p>
            <a:pPr marL="300038" lvl="1" indent="0" eaLnBrk="1" hangingPunct="1">
              <a:spcAft>
                <a:spcPts val="600"/>
              </a:spcAft>
              <a:buNone/>
              <a:defRPr/>
            </a:pPr>
            <a:r>
              <a:rPr lang="en-GB" sz="1800" dirty="0" smtClean="0"/>
              <a:t>…</a:t>
            </a:r>
            <a:endParaRPr lang="en-GB" sz="1800" dirty="0"/>
          </a:p>
          <a:p>
            <a:pPr lvl="1" eaLnBrk="1" hangingPunct="1">
              <a:spcAft>
                <a:spcPts val="600"/>
              </a:spcAft>
              <a:defRPr/>
            </a:pPr>
            <a:r>
              <a:rPr lang="en-GB" sz="1800" dirty="0" smtClean="0"/>
              <a:t>But average TFPR growth is the outcome of resource misallocation…reverse causality??</a:t>
            </a:r>
          </a:p>
          <a:p>
            <a:pPr lvl="1" eaLnBrk="1" hangingPunct="1">
              <a:spcAft>
                <a:spcPts val="600"/>
              </a:spcAft>
              <a:defRPr/>
            </a:pPr>
            <a:r>
              <a:rPr lang="en-GB" sz="1800" dirty="0" smtClean="0"/>
              <a:t>Why not using directly aggregate TFPR growth as the DV?</a:t>
            </a:r>
          </a:p>
          <a:p>
            <a:pPr lvl="2" eaLnBrk="1" hangingPunct="1">
              <a:spcAft>
                <a:spcPts val="600"/>
              </a:spcAft>
              <a:defRPr/>
            </a:pPr>
            <a:r>
              <a:rPr lang="en-GB" sz="1400" dirty="0"/>
              <a:t>You could then also account for the </a:t>
            </a:r>
            <a:r>
              <a:rPr lang="en-GB" sz="1400" dirty="0">
                <a:solidFill>
                  <a:schemeClr val="accent1"/>
                </a:solidFill>
              </a:rPr>
              <a:t>direct impact on aggregate TFP of reduced exit of non-viable, and less productive, </a:t>
            </a:r>
            <a:r>
              <a:rPr lang="en-GB" sz="1400" dirty="0" smtClean="0">
                <a:solidFill>
                  <a:schemeClr val="accent1"/>
                </a:solidFill>
              </a:rPr>
              <a:t>firms</a:t>
            </a:r>
          </a:p>
          <a:p>
            <a:pPr lvl="1" eaLnBrk="1" hangingPunct="1">
              <a:spcAft>
                <a:spcPts val="600"/>
              </a:spcAft>
              <a:defRPr/>
            </a:pPr>
            <a:r>
              <a:rPr lang="en-GB" sz="1800" dirty="0"/>
              <a:t>Use of alternative indicators of resource misallocation as a check??</a:t>
            </a:r>
          </a:p>
          <a:p>
            <a:pPr lvl="2" eaLnBrk="1" hangingPunct="1">
              <a:spcAft>
                <a:spcPts val="600"/>
              </a:spcAft>
              <a:defRPr/>
            </a:pPr>
            <a:endParaRPr lang="en-GB" sz="1400" dirty="0"/>
          </a:p>
          <a:p>
            <a:pPr marL="300038" lvl="1" indent="0" eaLnBrk="1" hangingPunct="1">
              <a:buNone/>
              <a:defRPr/>
            </a:pPr>
            <a:endParaRPr lang="en-GB" dirty="0" smtClean="0"/>
          </a:p>
        </p:txBody>
      </p:sp>
      <p:sp>
        <p:nvSpPr>
          <p:cNvPr id="33796" name="Slide Number Placeholder 5"/>
          <p:cNvSpPr>
            <a:spLocks noGrp="1"/>
          </p:cNvSpPr>
          <p:nvPr>
            <p:ph type="sldNum" sz="quarter" idx="14"/>
          </p:nvPr>
        </p:nvSpPr>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defRPr/>
            </a:pPr>
            <a:fld id="{716BD4F6-8CC6-4C30-B226-DE77D8A540C6}" type="slidenum">
              <a:rPr lang="en-GB">
                <a:solidFill>
                  <a:srgbClr val="585858"/>
                </a:solidFill>
              </a:rPr>
              <a:pPr eaLnBrk="1" hangingPunct="1">
                <a:defRPr/>
              </a:pPr>
              <a:t>9</a:t>
            </a:fld>
            <a:endParaRPr lang="en-GB">
              <a:solidFill>
                <a:srgbClr val="585858"/>
              </a:solidFill>
            </a:endParaRPr>
          </a:p>
        </p:txBody>
      </p:sp>
      <p:sp>
        <p:nvSpPr>
          <p:cNvPr id="9" name="Text Placeholder 3"/>
          <p:cNvSpPr>
            <a:spLocks noGrp="1"/>
          </p:cNvSpPr>
          <p:nvPr>
            <p:ph type="body" sz="quarter" idx="12"/>
          </p:nvPr>
        </p:nvSpPr>
        <p:spPr>
          <a:xfrm>
            <a:off x="251520" y="44624"/>
            <a:ext cx="8892480" cy="32739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eaLnBrk="1" hangingPunct="1"/>
            <a:r>
              <a:rPr lang="en-GB" sz="2000" b="1" dirty="0" smtClean="0">
                <a:latin typeface="Arial" panose="020B0604020202020204" pitchFamily="34" charset="0"/>
                <a:cs typeface="Arial" panose="020B0604020202020204" pitchFamily="34" charset="0"/>
                <a:sym typeface="Arial Black" pitchFamily="34" charset="0"/>
              </a:rPr>
              <a:t>Economic consequences of zombie lending (III)</a:t>
            </a:r>
            <a:endParaRPr lang="en-GB" sz="2000" b="1" dirty="0">
              <a:latin typeface="Arial" panose="020B0604020202020204" pitchFamily="34" charset="0"/>
              <a:cs typeface="Arial" panose="020B0604020202020204" pitchFamily="34" charset="0"/>
              <a:sym typeface="Arial Black" pitchFamily="34" charset="0"/>
            </a:endParaRPr>
          </a:p>
        </p:txBody>
      </p:sp>
    </p:spTree>
    <p:extLst>
      <p:ext uri="{BB962C8B-B14F-4D97-AF65-F5344CB8AC3E}">
        <p14:creationId xmlns:p14="http://schemas.microsoft.com/office/powerpoint/2010/main" val="166263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Default">
  <a:themeElements>
    <a:clrScheme name="Default">
      <a:dk1>
        <a:srgbClr val="585858"/>
      </a:dk1>
      <a:lt1>
        <a:srgbClr val="FFFFFF"/>
      </a:lt1>
      <a:dk2>
        <a:srgbClr val="A7A7A7"/>
      </a:dk2>
      <a:lt2>
        <a:srgbClr val="535353"/>
      </a:lt2>
      <a:accent1>
        <a:srgbClr val="003399"/>
      </a:accent1>
      <a:accent2>
        <a:srgbClr val="4078B8"/>
      </a:accent2>
      <a:accent3>
        <a:srgbClr val="8F8F8F"/>
      </a:accent3>
      <a:accent4>
        <a:srgbClr val="4B4B4B"/>
      </a:accent4>
      <a:accent5>
        <a:srgbClr val="AAADC9"/>
      </a:accent5>
      <a:accent6>
        <a:srgbClr val="3A6DA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3399"/>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8585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3399"/>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8585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Default">
  <a:themeElements>
    <a:clrScheme name="Default">
      <a:dk1>
        <a:srgbClr val="585858"/>
      </a:dk1>
      <a:lt1>
        <a:srgbClr val="FFFFFF"/>
      </a:lt1>
      <a:dk2>
        <a:srgbClr val="A7A7A7"/>
      </a:dk2>
      <a:lt2>
        <a:srgbClr val="535353"/>
      </a:lt2>
      <a:accent1>
        <a:srgbClr val="003399"/>
      </a:accent1>
      <a:accent2>
        <a:srgbClr val="4078B8"/>
      </a:accent2>
      <a:accent3>
        <a:srgbClr val="8F8F8F"/>
      </a:accent3>
      <a:accent4>
        <a:srgbClr val="4B4B4B"/>
      </a:accent4>
      <a:accent5>
        <a:srgbClr val="AAADC9"/>
      </a:accent5>
      <a:accent6>
        <a:srgbClr val="3A6DA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3399"/>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8585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3399"/>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8585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4_Default">
  <a:themeElements>
    <a:clrScheme name="Default">
      <a:dk1>
        <a:srgbClr val="585858"/>
      </a:dk1>
      <a:lt1>
        <a:srgbClr val="FFFFFF"/>
      </a:lt1>
      <a:dk2>
        <a:srgbClr val="A7A7A7"/>
      </a:dk2>
      <a:lt2>
        <a:srgbClr val="535353"/>
      </a:lt2>
      <a:accent1>
        <a:srgbClr val="003399"/>
      </a:accent1>
      <a:accent2>
        <a:srgbClr val="4078B8"/>
      </a:accent2>
      <a:accent3>
        <a:srgbClr val="8F8F8F"/>
      </a:accent3>
      <a:accent4>
        <a:srgbClr val="4B4B4B"/>
      </a:accent4>
      <a:accent5>
        <a:srgbClr val="AAADC9"/>
      </a:accent5>
      <a:accent6>
        <a:srgbClr val="3A6DA7"/>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3399"/>
          </a:solidFill>
          <a:prstDash val="solid"/>
          <a:bevel/>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8585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3399"/>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585858"/>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4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ECB Default">
  <a:themeElements>
    <a:clrScheme name="ECB default presentation">
      <a:dk1>
        <a:srgbClr val="585858"/>
      </a:dk1>
      <a:lt1>
        <a:srgbClr val="FFFFFF"/>
      </a:lt1>
      <a:dk2>
        <a:srgbClr val="003399"/>
      </a:dk2>
      <a:lt2>
        <a:srgbClr val="BEBEBE"/>
      </a:lt2>
      <a:accent1>
        <a:srgbClr val="003399"/>
      </a:accent1>
      <a:accent2>
        <a:srgbClr val="4078B8"/>
      </a:accent2>
      <a:accent3>
        <a:srgbClr val="000066"/>
      </a:accent3>
      <a:accent4>
        <a:srgbClr val="008080"/>
      </a:accent4>
      <a:accent5>
        <a:srgbClr val="A50021"/>
      </a:accent5>
      <a:accent6>
        <a:srgbClr val="00005C"/>
      </a:accent6>
      <a:hlink>
        <a:srgbClr val="008080"/>
      </a:hlink>
      <a:folHlink>
        <a:srgbClr val="A50021"/>
      </a:folHlink>
    </a:clrScheme>
    <a:fontScheme name="5_Leere Präsentatio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spDef>
    <a:lnDef>
      <a:spPr bwMode="auto">
        <a:xfrm>
          <a:off x="0" y="0"/>
          <a:ext cx="1" cy="1"/>
        </a:xfrm>
        <a:custGeom>
          <a:avLst/>
          <a:gdLst/>
          <a:ahLst/>
          <a:cxnLst/>
          <a:rect l="0" t="0" r="0" b="0"/>
          <a:pathLst/>
        </a:custGeom>
        <a:solidFill>
          <a:schemeClr val="tx2"/>
        </a:solidFill>
        <a:ln w="952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ea typeface="ヒラギノ角ゴ Pro W3" pitchFamily="-64" charset="-128"/>
          </a:defRPr>
        </a:defPPr>
      </a:lstStyle>
    </a:lnDef>
  </a:objectDefaults>
  <a:extraClrSchemeLst>
    <a:extraClrScheme>
      <a:clrScheme name="5_Leere Präsentation 1">
        <a:dk1>
          <a:srgbClr val="585858"/>
        </a:dk1>
        <a:lt1>
          <a:srgbClr val="FFFFFF"/>
        </a:lt1>
        <a:dk2>
          <a:srgbClr val="003399"/>
        </a:dk2>
        <a:lt2>
          <a:srgbClr val="BEBEBE"/>
        </a:lt2>
        <a:accent1>
          <a:srgbClr val="4078B8"/>
        </a:accent1>
        <a:accent2>
          <a:srgbClr val="000066"/>
        </a:accent2>
        <a:accent3>
          <a:srgbClr val="FFFFFF"/>
        </a:accent3>
        <a:accent4>
          <a:srgbClr val="4A4A4A"/>
        </a:accent4>
        <a:accent5>
          <a:srgbClr val="AFBED8"/>
        </a:accent5>
        <a:accent6>
          <a:srgbClr val="00005C"/>
        </a:accent6>
        <a:hlink>
          <a:srgbClr val="008080"/>
        </a:hlink>
        <a:folHlink>
          <a:srgbClr val="A50021"/>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7165</TotalTime>
  <Words>1163</Words>
  <Application>Microsoft Office PowerPoint</Application>
  <PresentationFormat>On-screen Show (4:3)</PresentationFormat>
  <Paragraphs>121</Paragraphs>
  <Slides>11</Slides>
  <Notes>11</Notes>
  <HiddenSlides>0</HiddenSlides>
  <MMClips>0</MMClips>
  <ScaleCrop>false</ScaleCrop>
  <HeadingPairs>
    <vt:vector size="4" baseType="variant">
      <vt:variant>
        <vt:lpstr>Theme</vt:lpstr>
      </vt:variant>
      <vt:variant>
        <vt:i4>9</vt:i4>
      </vt:variant>
      <vt:variant>
        <vt:lpstr>Slide Titles</vt:lpstr>
      </vt:variant>
      <vt:variant>
        <vt:i4>11</vt:i4>
      </vt:variant>
    </vt:vector>
  </HeadingPairs>
  <TitlesOfParts>
    <vt:vector size="20" baseType="lpstr">
      <vt:lpstr>3_Default</vt:lpstr>
      <vt:lpstr>2_Default</vt:lpstr>
      <vt:lpstr>4_Default</vt:lpstr>
      <vt:lpstr>4_ECB Default</vt:lpstr>
      <vt:lpstr>5_ECB Default</vt:lpstr>
      <vt:lpstr>ECB Default</vt:lpstr>
      <vt:lpstr>1_ECB Default</vt:lpstr>
      <vt:lpstr>2_ECB Default</vt:lpstr>
      <vt:lpstr>3_ECB Default</vt:lpstr>
      <vt:lpstr>Discussion of the paper “Credit misallocation during the European financial crisis”   by F. Schivardi, E. Sette and G.Tabellini </vt:lpstr>
      <vt:lpstr>This paper is extremely relevant, comprehensive, well done and nice to read</vt:lpstr>
      <vt:lpstr>PowerPoint Presentation</vt:lpstr>
      <vt:lpstr>PowerPoint Presentation</vt:lpstr>
      <vt:lpstr>PowerPoint Presentation</vt:lpstr>
      <vt:lpstr>DV: Change in credit conditioned on continuation of relationship; Coefficient of interest: β_1 (Z_it×〖Lowcap〗_jt×crisis)</vt:lpstr>
      <vt:lpstr>PowerPoint Presentation</vt:lpstr>
      <vt:lpstr>PowerPoint Presentation</vt:lpstr>
      <vt:lpstr>PowerPoint Presentation</vt:lpstr>
      <vt:lpstr>PowerPoint Presentation</vt:lpstr>
      <vt:lpstr>PowerPoint Presentation</vt:lpstr>
    </vt:vector>
  </TitlesOfParts>
  <Company>European Central bank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Tracking competitiveness &amp; productivities of companies: the CompNet approach</dc:title>
  <dc:creator>Mengano, Paolo;Biondi, Filippo</dc:creator>
  <cp:lastModifiedBy>Lopez-Garcia, Paloma</cp:lastModifiedBy>
  <cp:revision>178</cp:revision>
  <cp:lastPrinted>2017-03-23T18:02:36Z</cp:lastPrinted>
  <dcterms:created xsi:type="dcterms:W3CDTF">2015-10-13T13:13:14Z</dcterms:created>
  <dcterms:modified xsi:type="dcterms:W3CDTF">2017-11-20T12:43:31Z</dcterms:modified>
</cp:coreProperties>
</file>