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microsoft.com/office/2006/relationships/ui/userCustomization" Target="userCustomization/customUI.xml"/><Relationship Id="rId1" Type="http://schemas.openxmlformats.org/officeDocument/2006/relationships/officeDocument" Target="ppt/presentation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741" r:id="rId2"/>
    <p:sldMasterId id="2147483711" r:id="rId3"/>
    <p:sldMasterId id="2147483667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81" r:id="rId7"/>
    <p:sldId id="282" r:id="rId8"/>
    <p:sldId id="280" r:id="rId9"/>
    <p:sldId id="272" r:id="rId10"/>
    <p:sldId id="271" r:id="rId11"/>
    <p:sldId id="279" r:id="rId12"/>
    <p:sldId id="258" r:id="rId13"/>
    <p:sldId id="264" r:id="rId14"/>
    <p:sldId id="269" r:id="rId15"/>
    <p:sldId id="265" r:id="rId16"/>
    <p:sldId id="266" r:id="rId17"/>
    <p:sldId id="267" r:id="rId18"/>
    <p:sldId id="268" r:id="rId19"/>
    <p:sldId id="270" r:id="rId20"/>
    <p:sldId id="283" r:id="rId21"/>
    <p:sldId id="259" r:id="rId22"/>
  </p:sldIdLst>
  <p:sldSz cx="12192000" cy="6858000"/>
  <p:notesSz cx="6819900" cy="99187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F"/>
    <a:srgbClr val="B35C48"/>
    <a:srgbClr val="2B5796"/>
    <a:srgbClr val="D9D9D9"/>
    <a:srgbClr val="B0B0B0"/>
    <a:srgbClr val="C68070"/>
    <a:srgbClr val="858585"/>
    <a:srgbClr val="D5A397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09" autoAdjust="0"/>
  </p:normalViewPr>
  <p:slideViewPr>
    <p:cSldViewPr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54" y="102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7CB45-8C97-40A0-BAD7-F2E6EC94D15D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0F71E5A-AEBF-4209-A42B-680D1277435B}">
      <dgm:prSet phldrT="[Texto]"/>
      <dgm:spPr/>
      <dgm:t>
        <a:bodyPr/>
        <a:lstStyle/>
        <a:p>
          <a:r>
            <a:rPr lang="es-ES" dirty="0" smtClean="0"/>
            <a:t>Para delimitar los sectores de actividad se usa la Clasificación Nacional de Actividades Económicas /CNAE 2009</a:t>
          </a:r>
          <a:endParaRPr lang="es-ES" dirty="0"/>
        </a:p>
      </dgm:t>
    </dgm:pt>
    <dgm:pt modelId="{E9004BD5-7D3D-4160-9D61-B2465F8B1136}" type="parTrans" cxnId="{BBCF7F8B-32C5-448C-A18D-F0269F9AB032}">
      <dgm:prSet/>
      <dgm:spPr/>
      <dgm:t>
        <a:bodyPr/>
        <a:lstStyle/>
        <a:p>
          <a:endParaRPr lang="es-ES"/>
        </a:p>
      </dgm:t>
    </dgm:pt>
    <dgm:pt modelId="{F841A524-943A-444C-98BA-BFC601CED935}" type="sibTrans" cxnId="{BBCF7F8B-32C5-448C-A18D-F0269F9AB032}">
      <dgm:prSet/>
      <dgm:spPr/>
      <dgm:t>
        <a:bodyPr/>
        <a:lstStyle/>
        <a:p>
          <a:endParaRPr lang="es-ES"/>
        </a:p>
      </dgm:t>
    </dgm:pt>
    <dgm:pt modelId="{4F4978F6-CF86-4C43-9471-372FF6349240}">
      <dgm:prSet phldrT="[Texto]"/>
      <dgm:spPr/>
      <dgm:t>
        <a:bodyPr/>
        <a:lstStyle/>
        <a:p>
          <a:r>
            <a:rPr lang="es-ES" dirty="0" smtClean="0"/>
            <a:t>Para delimitar el tamaño de empresa se usa:</a:t>
          </a:r>
        </a:p>
        <a:p>
          <a:r>
            <a:rPr lang="es-ES" dirty="0" smtClean="0"/>
            <a:t>- La Recomendación Europea 2003/361/CE, </a:t>
          </a:r>
          <a:r>
            <a:rPr lang="es-ES" dirty="0" err="1" smtClean="0"/>
            <a:t>ó</a:t>
          </a:r>
          <a:endParaRPr lang="es-ES" dirty="0" smtClean="0"/>
        </a:p>
        <a:p>
          <a:r>
            <a:rPr lang="es-ES" dirty="0" smtClean="0"/>
            <a:t>- La cifra de ventas (comparación internacional)</a:t>
          </a:r>
          <a:endParaRPr lang="es-ES" dirty="0"/>
        </a:p>
      </dgm:t>
    </dgm:pt>
    <dgm:pt modelId="{FBDA0C73-BF51-4525-986C-DC35F6D6A7A3}" type="parTrans" cxnId="{49393962-1F77-41D6-B0BD-6510717F78F6}">
      <dgm:prSet/>
      <dgm:spPr/>
      <dgm:t>
        <a:bodyPr/>
        <a:lstStyle/>
        <a:p>
          <a:endParaRPr lang="es-ES"/>
        </a:p>
      </dgm:t>
    </dgm:pt>
    <dgm:pt modelId="{F8464D3E-3740-4B10-9566-FCAF95CEFE73}" type="sibTrans" cxnId="{49393962-1F77-41D6-B0BD-6510717F78F6}">
      <dgm:prSet/>
      <dgm:spPr/>
      <dgm:t>
        <a:bodyPr/>
        <a:lstStyle/>
        <a:p>
          <a:endParaRPr lang="es-ES"/>
        </a:p>
      </dgm:t>
    </dgm:pt>
    <dgm:pt modelId="{AB0FFB01-1586-439E-B782-1AFD53EC39C5}">
      <dgm:prSet phldrT="[Texto]"/>
      <dgm:spPr/>
      <dgm:t>
        <a:bodyPr/>
        <a:lstStyle/>
        <a:p>
          <a:r>
            <a:rPr lang="es-ES" dirty="0" smtClean="0"/>
            <a:t>Se publican datos en medias ponderadas y distribuciones estadísticas</a:t>
          </a:r>
          <a:endParaRPr lang="es-ES" dirty="0"/>
        </a:p>
      </dgm:t>
    </dgm:pt>
    <dgm:pt modelId="{84D23DE0-D0A2-4969-9613-E7EFD4F0A1EC}" type="parTrans" cxnId="{1242131B-0468-42F5-879B-1768D6683DE8}">
      <dgm:prSet/>
      <dgm:spPr/>
      <dgm:t>
        <a:bodyPr/>
        <a:lstStyle/>
        <a:p>
          <a:endParaRPr lang="es-ES"/>
        </a:p>
      </dgm:t>
    </dgm:pt>
    <dgm:pt modelId="{0229A0B0-FC10-4694-AA91-48F36E501854}" type="sibTrans" cxnId="{1242131B-0468-42F5-879B-1768D6683DE8}">
      <dgm:prSet/>
      <dgm:spPr/>
      <dgm:t>
        <a:bodyPr/>
        <a:lstStyle/>
        <a:p>
          <a:endParaRPr lang="es-ES"/>
        </a:p>
      </dgm:t>
    </dgm:pt>
    <dgm:pt modelId="{1EFDC675-89E0-429C-AFE6-F5C6F1DBF2B1}">
      <dgm:prSet phldrT="[Texto]"/>
      <dgm:spPr/>
      <dgm:t>
        <a:bodyPr/>
        <a:lstStyle/>
        <a:p>
          <a:r>
            <a:rPr lang="es-ES" dirty="0" smtClean="0"/>
            <a:t>Muestra no estadística de empresas no financieras. Se cubre el 70% del total del sector en términos de empleo</a:t>
          </a:r>
          <a:endParaRPr lang="es-ES" dirty="0"/>
        </a:p>
      </dgm:t>
    </dgm:pt>
    <dgm:pt modelId="{7E01A41B-1150-4589-BC85-FE1B15C904CC}" type="parTrans" cxnId="{41D928AD-E134-4898-B24B-24608B8E038C}">
      <dgm:prSet/>
      <dgm:spPr/>
      <dgm:t>
        <a:bodyPr/>
        <a:lstStyle/>
        <a:p>
          <a:endParaRPr lang="es-ES"/>
        </a:p>
      </dgm:t>
    </dgm:pt>
    <dgm:pt modelId="{B37601FB-AB9C-4257-BDF2-67256D2DF103}" type="sibTrans" cxnId="{41D928AD-E134-4898-B24B-24608B8E038C}">
      <dgm:prSet/>
      <dgm:spPr/>
      <dgm:t>
        <a:bodyPr/>
        <a:lstStyle/>
        <a:p>
          <a:endParaRPr lang="es-ES"/>
        </a:p>
      </dgm:t>
    </dgm:pt>
    <dgm:pt modelId="{4B27CA6A-4DEE-4860-94A0-C4A33370A189}">
      <dgm:prSet phldrT="[Texto]"/>
      <dgm:spPr/>
      <dgm:t>
        <a:bodyPr/>
        <a:lstStyle/>
        <a:p>
          <a:r>
            <a:rPr lang="es-ES" dirty="0" smtClean="0"/>
            <a:t>Hay productos con periodicidad anual (CBI, CBV, CBR) y trimestral (CBT)</a:t>
          </a:r>
          <a:endParaRPr lang="es-ES" dirty="0"/>
        </a:p>
      </dgm:t>
    </dgm:pt>
    <dgm:pt modelId="{573ACAAA-C068-4F66-AB93-3B4A9009FE10}" type="parTrans" cxnId="{A457F941-01DE-4A33-8012-2529FD47D225}">
      <dgm:prSet/>
      <dgm:spPr/>
    </dgm:pt>
    <dgm:pt modelId="{BD74A141-C48B-4E3F-8572-950C413E803B}" type="sibTrans" cxnId="{A457F941-01DE-4A33-8012-2529FD47D225}">
      <dgm:prSet/>
      <dgm:spPr/>
    </dgm:pt>
    <dgm:pt modelId="{42D43D1A-AA89-4307-BBA8-07F832CA72D1}" type="pres">
      <dgm:prSet presAssocID="{0A27CB45-8C97-40A0-BAD7-F2E6EC94D15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2DD8E4-D059-4C5B-A2D6-0BB4B81D6B17}" type="pres">
      <dgm:prSet presAssocID="{1EFDC675-89E0-429C-AFE6-F5C6F1DBF2B1}" presName="comp" presStyleCnt="0"/>
      <dgm:spPr/>
    </dgm:pt>
    <dgm:pt modelId="{9B6EFB18-A443-4CED-80BF-F42C301AEFA0}" type="pres">
      <dgm:prSet presAssocID="{1EFDC675-89E0-429C-AFE6-F5C6F1DBF2B1}" presName="box" presStyleLbl="node1" presStyleIdx="0" presStyleCnt="5"/>
      <dgm:spPr/>
      <dgm:t>
        <a:bodyPr/>
        <a:lstStyle/>
        <a:p>
          <a:endParaRPr lang="es-ES"/>
        </a:p>
      </dgm:t>
    </dgm:pt>
    <dgm:pt modelId="{1A50F7D5-820C-42BD-936A-6E1E0441336A}" type="pres">
      <dgm:prSet presAssocID="{1EFDC675-89E0-429C-AFE6-F5C6F1DBF2B1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FB0EF6E-6E5A-4470-9054-D5071D49C9FE}" type="pres">
      <dgm:prSet presAssocID="{1EFDC675-89E0-429C-AFE6-F5C6F1DBF2B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6AA0B2-FE48-4FA5-8B20-FC9ED16CB7F5}" type="pres">
      <dgm:prSet presAssocID="{B37601FB-AB9C-4257-BDF2-67256D2DF103}" presName="spacer" presStyleCnt="0"/>
      <dgm:spPr/>
    </dgm:pt>
    <dgm:pt modelId="{49F61767-9D06-471E-9F79-E27DE1947E21}" type="pres">
      <dgm:prSet presAssocID="{90F71E5A-AEBF-4209-A42B-680D1277435B}" presName="comp" presStyleCnt="0"/>
      <dgm:spPr/>
    </dgm:pt>
    <dgm:pt modelId="{5BB17E38-A194-4DF6-9FB5-2A34989EB628}" type="pres">
      <dgm:prSet presAssocID="{90F71E5A-AEBF-4209-A42B-680D1277435B}" presName="box" presStyleLbl="node1" presStyleIdx="1" presStyleCnt="5"/>
      <dgm:spPr/>
      <dgm:t>
        <a:bodyPr/>
        <a:lstStyle/>
        <a:p>
          <a:endParaRPr lang="es-ES"/>
        </a:p>
      </dgm:t>
    </dgm:pt>
    <dgm:pt modelId="{12832BB5-E4AF-4689-981B-D7BF88308D09}" type="pres">
      <dgm:prSet presAssocID="{90F71E5A-AEBF-4209-A42B-680D1277435B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641CAE3-4A31-4006-B06A-2F0F3F6E7C00}" type="pres">
      <dgm:prSet presAssocID="{90F71E5A-AEBF-4209-A42B-680D1277435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8AC645-4DA7-4CA5-B8B7-AB23D18E337F}" type="pres">
      <dgm:prSet presAssocID="{F841A524-943A-444C-98BA-BFC601CED935}" presName="spacer" presStyleCnt="0"/>
      <dgm:spPr/>
    </dgm:pt>
    <dgm:pt modelId="{B639E555-2CF1-49EC-9A07-92231CAFAD65}" type="pres">
      <dgm:prSet presAssocID="{4F4978F6-CF86-4C43-9471-372FF6349240}" presName="comp" presStyleCnt="0"/>
      <dgm:spPr/>
    </dgm:pt>
    <dgm:pt modelId="{7879D260-F219-4B82-8B93-31B0804720D7}" type="pres">
      <dgm:prSet presAssocID="{4F4978F6-CF86-4C43-9471-372FF6349240}" presName="box" presStyleLbl="node1" presStyleIdx="2" presStyleCnt="5"/>
      <dgm:spPr/>
      <dgm:t>
        <a:bodyPr/>
        <a:lstStyle/>
        <a:p>
          <a:endParaRPr lang="es-ES"/>
        </a:p>
      </dgm:t>
    </dgm:pt>
    <dgm:pt modelId="{C4E93C80-0B68-4012-8F20-7AC6FA28AB0F}" type="pres">
      <dgm:prSet presAssocID="{4F4978F6-CF86-4C43-9471-372FF6349240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B708DBD-C3D5-43F0-B90A-EA318E6511D4}" type="pres">
      <dgm:prSet presAssocID="{4F4978F6-CF86-4C43-9471-372FF634924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F10F98-F9C2-435F-8C1A-311E2E54CB7A}" type="pres">
      <dgm:prSet presAssocID="{F8464D3E-3740-4B10-9566-FCAF95CEFE73}" presName="spacer" presStyleCnt="0"/>
      <dgm:spPr/>
    </dgm:pt>
    <dgm:pt modelId="{F03A7B0C-FF8E-4DEA-9CF8-D37DA6D83309}" type="pres">
      <dgm:prSet presAssocID="{AB0FFB01-1586-439E-B782-1AFD53EC39C5}" presName="comp" presStyleCnt="0"/>
      <dgm:spPr/>
    </dgm:pt>
    <dgm:pt modelId="{BCBBCA75-B084-47D8-87C1-5718018A4165}" type="pres">
      <dgm:prSet presAssocID="{AB0FFB01-1586-439E-B782-1AFD53EC39C5}" presName="box" presStyleLbl="node1" presStyleIdx="3" presStyleCnt="5"/>
      <dgm:spPr/>
      <dgm:t>
        <a:bodyPr/>
        <a:lstStyle/>
        <a:p>
          <a:endParaRPr lang="es-ES"/>
        </a:p>
      </dgm:t>
    </dgm:pt>
    <dgm:pt modelId="{DAB90B42-983C-4D92-A688-2709DF0309B8}" type="pres">
      <dgm:prSet presAssocID="{AB0FFB01-1586-439E-B782-1AFD53EC39C5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76A6459-B503-4B39-9949-A52790AB4849}" type="pres">
      <dgm:prSet presAssocID="{AB0FFB01-1586-439E-B782-1AFD53EC39C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A8F57B-342C-4111-A9BC-C518AF043AED}" type="pres">
      <dgm:prSet presAssocID="{0229A0B0-FC10-4694-AA91-48F36E501854}" presName="spacer" presStyleCnt="0"/>
      <dgm:spPr/>
    </dgm:pt>
    <dgm:pt modelId="{038530EE-FBD3-45F3-86C2-1A880EFF3D62}" type="pres">
      <dgm:prSet presAssocID="{4B27CA6A-4DEE-4860-94A0-C4A33370A189}" presName="comp" presStyleCnt="0"/>
      <dgm:spPr/>
    </dgm:pt>
    <dgm:pt modelId="{60580D17-8537-48B7-84E9-C1908223B73E}" type="pres">
      <dgm:prSet presAssocID="{4B27CA6A-4DEE-4860-94A0-C4A33370A189}" presName="box" presStyleLbl="node1" presStyleIdx="4" presStyleCnt="5"/>
      <dgm:spPr/>
      <dgm:t>
        <a:bodyPr/>
        <a:lstStyle/>
        <a:p>
          <a:endParaRPr lang="es-ES"/>
        </a:p>
      </dgm:t>
    </dgm:pt>
    <dgm:pt modelId="{F29BEB4E-15C4-41DC-BC77-F88463451276}" type="pres">
      <dgm:prSet presAssocID="{4B27CA6A-4DEE-4860-94A0-C4A33370A189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E14CA6B-5A4A-41CB-9ADE-EE459B18B5F9}" type="pres">
      <dgm:prSet presAssocID="{4B27CA6A-4DEE-4860-94A0-C4A33370A1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3DFAB5-E2A7-481B-A6EF-36C2185F2186}" type="presOf" srcId="{4F4978F6-CF86-4C43-9471-372FF6349240}" destId="{0B708DBD-C3D5-43F0-B90A-EA318E6511D4}" srcOrd="1" destOrd="0" presId="urn:microsoft.com/office/officeart/2005/8/layout/vList4"/>
    <dgm:cxn modelId="{25E60980-BE88-4DF1-8C2F-32E1C926622B}" type="presOf" srcId="{1EFDC675-89E0-429C-AFE6-F5C6F1DBF2B1}" destId="{9B6EFB18-A443-4CED-80BF-F42C301AEFA0}" srcOrd="0" destOrd="0" presId="urn:microsoft.com/office/officeart/2005/8/layout/vList4"/>
    <dgm:cxn modelId="{A457F941-01DE-4A33-8012-2529FD47D225}" srcId="{0A27CB45-8C97-40A0-BAD7-F2E6EC94D15D}" destId="{4B27CA6A-4DEE-4860-94A0-C4A33370A189}" srcOrd="4" destOrd="0" parTransId="{573ACAAA-C068-4F66-AB93-3B4A9009FE10}" sibTransId="{BD74A141-C48B-4E3F-8572-950C413E803B}"/>
    <dgm:cxn modelId="{1242131B-0468-42F5-879B-1768D6683DE8}" srcId="{0A27CB45-8C97-40A0-BAD7-F2E6EC94D15D}" destId="{AB0FFB01-1586-439E-B782-1AFD53EC39C5}" srcOrd="3" destOrd="0" parTransId="{84D23DE0-D0A2-4969-9613-E7EFD4F0A1EC}" sibTransId="{0229A0B0-FC10-4694-AA91-48F36E501854}"/>
    <dgm:cxn modelId="{BBCF7F8B-32C5-448C-A18D-F0269F9AB032}" srcId="{0A27CB45-8C97-40A0-BAD7-F2E6EC94D15D}" destId="{90F71E5A-AEBF-4209-A42B-680D1277435B}" srcOrd="1" destOrd="0" parTransId="{E9004BD5-7D3D-4160-9D61-B2465F8B1136}" sibTransId="{F841A524-943A-444C-98BA-BFC601CED935}"/>
    <dgm:cxn modelId="{6A26B8C6-F850-48C2-872C-96B40E058459}" type="presOf" srcId="{4B27CA6A-4DEE-4860-94A0-C4A33370A189}" destId="{60580D17-8537-48B7-84E9-C1908223B73E}" srcOrd="0" destOrd="0" presId="urn:microsoft.com/office/officeart/2005/8/layout/vList4"/>
    <dgm:cxn modelId="{3547E835-A059-4461-8A02-00BC072E6DF0}" type="presOf" srcId="{AB0FFB01-1586-439E-B782-1AFD53EC39C5}" destId="{E76A6459-B503-4B39-9949-A52790AB4849}" srcOrd="1" destOrd="0" presId="urn:microsoft.com/office/officeart/2005/8/layout/vList4"/>
    <dgm:cxn modelId="{4A355256-83BB-4668-A9AA-BF8A194053AE}" type="presOf" srcId="{90F71E5A-AEBF-4209-A42B-680D1277435B}" destId="{5BB17E38-A194-4DF6-9FB5-2A34989EB628}" srcOrd="0" destOrd="0" presId="urn:microsoft.com/office/officeart/2005/8/layout/vList4"/>
    <dgm:cxn modelId="{69BE5F57-F78E-4F71-B0B4-C972941412E4}" type="presOf" srcId="{4F4978F6-CF86-4C43-9471-372FF6349240}" destId="{7879D260-F219-4B82-8B93-31B0804720D7}" srcOrd="0" destOrd="0" presId="urn:microsoft.com/office/officeart/2005/8/layout/vList4"/>
    <dgm:cxn modelId="{37E280BA-5DCE-4BD6-90E8-0751ED920D6F}" type="presOf" srcId="{AB0FFB01-1586-439E-B782-1AFD53EC39C5}" destId="{BCBBCA75-B084-47D8-87C1-5718018A4165}" srcOrd="0" destOrd="0" presId="urn:microsoft.com/office/officeart/2005/8/layout/vList4"/>
    <dgm:cxn modelId="{28BDC33E-6159-4B65-8395-0F2562C43AD3}" type="presOf" srcId="{0A27CB45-8C97-40A0-BAD7-F2E6EC94D15D}" destId="{42D43D1A-AA89-4307-BBA8-07F832CA72D1}" srcOrd="0" destOrd="0" presId="urn:microsoft.com/office/officeart/2005/8/layout/vList4"/>
    <dgm:cxn modelId="{3EAA0FC2-A2FC-42B9-9362-302075F3990E}" type="presOf" srcId="{1EFDC675-89E0-429C-AFE6-F5C6F1DBF2B1}" destId="{AFB0EF6E-6E5A-4470-9054-D5071D49C9FE}" srcOrd="1" destOrd="0" presId="urn:microsoft.com/office/officeart/2005/8/layout/vList4"/>
    <dgm:cxn modelId="{22524342-4B9E-416A-BF71-D688B9CF3789}" type="presOf" srcId="{4B27CA6A-4DEE-4860-94A0-C4A33370A189}" destId="{6E14CA6B-5A4A-41CB-9ADE-EE459B18B5F9}" srcOrd="1" destOrd="0" presId="urn:microsoft.com/office/officeart/2005/8/layout/vList4"/>
    <dgm:cxn modelId="{41D928AD-E134-4898-B24B-24608B8E038C}" srcId="{0A27CB45-8C97-40A0-BAD7-F2E6EC94D15D}" destId="{1EFDC675-89E0-429C-AFE6-F5C6F1DBF2B1}" srcOrd="0" destOrd="0" parTransId="{7E01A41B-1150-4589-BC85-FE1B15C904CC}" sibTransId="{B37601FB-AB9C-4257-BDF2-67256D2DF103}"/>
    <dgm:cxn modelId="{49393962-1F77-41D6-B0BD-6510717F78F6}" srcId="{0A27CB45-8C97-40A0-BAD7-F2E6EC94D15D}" destId="{4F4978F6-CF86-4C43-9471-372FF6349240}" srcOrd="2" destOrd="0" parTransId="{FBDA0C73-BF51-4525-986C-DC35F6D6A7A3}" sibTransId="{F8464D3E-3740-4B10-9566-FCAF95CEFE73}"/>
    <dgm:cxn modelId="{0B96BB63-67F5-418A-BB40-F267B3F801F4}" type="presOf" srcId="{90F71E5A-AEBF-4209-A42B-680D1277435B}" destId="{4641CAE3-4A31-4006-B06A-2F0F3F6E7C00}" srcOrd="1" destOrd="0" presId="urn:microsoft.com/office/officeart/2005/8/layout/vList4"/>
    <dgm:cxn modelId="{CDF42DD9-1B12-4850-B8EE-EA01AD8D33B3}" type="presParOf" srcId="{42D43D1A-AA89-4307-BBA8-07F832CA72D1}" destId="{482DD8E4-D059-4C5B-A2D6-0BB4B81D6B17}" srcOrd="0" destOrd="0" presId="urn:microsoft.com/office/officeart/2005/8/layout/vList4"/>
    <dgm:cxn modelId="{09628774-84BB-4760-AC0F-2744732E244A}" type="presParOf" srcId="{482DD8E4-D059-4C5B-A2D6-0BB4B81D6B17}" destId="{9B6EFB18-A443-4CED-80BF-F42C301AEFA0}" srcOrd="0" destOrd="0" presId="urn:microsoft.com/office/officeart/2005/8/layout/vList4"/>
    <dgm:cxn modelId="{ABF6D174-1859-4F6A-8322-FE82251DF335}" type="presParOf" srcId="{482DD8E4-D059-4C5B-A2D6-0BB4B81D6B17}" destId="{1A50F7D5-820C-42BD-936A-6E1E0441336A}" srcOrd="1" destOrd="0" presId="urn:microsoft.com/office/officeart/2005/8/layout/vList4"/>
    <dgm:cxn modelId="{60863D22-ED75-4F4B-8840-9B314557AB81}" type="presParOf" srcId="{482DD8E4-D059-4C5B-A2D6-0BB4B81D6B17}" destId="{AFB0EF6E-6E5A-4470-9054-D5071D49C9FE}" srcOrd="2" destOrd="0" presId="urn:microsoft.com/office/officeart/2005/8/layout/vList4"/>
    <dgm:cxn modelId="{F1040EAB-FE0F-4DB1-87C6-C8A463BEBA99}" type="presParOf" srcId="{42D43D1A-AA89-4307-BBA8-07F832CA72D1}" destId="{576AA0B2-FE48-4FA5-8B20-FC9ED16CB7F5}" srcOrd="1" destOrd="0" presId="urn:microsoft.com/office/officeart/2005/8/layout/vList4"/>
    <dgm:cxn modelId="{DF163BEA-8300-47E6-B81C-225AA76DA057}" type="presParOf" srcId="{42D43D1A-AA89-4307-BBA8-07F832CA72D1}" destId="{49F61767-9D06-471E-9F79-E27DE1947E21}" srcOrd="2" destOrd="0" presId="urn:microsoft.com/office/officeart/2005/8/layout/vList4"/>
    <dgm:cxn modelId="{AC940E09-6633-4608-BAA2-283890ADAA0C}" type="presParOf" srcId="{49F61767-9D06-471E-9F79-E27DE1947E21}" destId="{5BB17E38-A194-4DF6-9FB5-2A34989EB628}" srcOrd="0" destOrd="0" presId="urn:microsoft.com/office/officeart/2005/8/layout/vList4"/>
    <dgm:cxn modelId="{84C270C7-C524-4348-8341-0A0CDE856B55}" type="presParOf" srcId="{49F61767-9D06-471E-9F79-E27DE1947E21}" destId="{12832BB5-E4AF-4689-981B-D7BF88308D09}" srcOrd="1" destOrd="0" presId="urn:microsoft.com/office/officeart/2005/8/layout/vList4"/>
    <dgm:cxn modelId="{9E00617B-00FA-4304-9C31-A48EA486C16B}" type="presParOf" srcId="{49F61767-9D06-471E-9F79-E27DE1947E21}" destId="{4641CAE3-4A31-4006-B06A-2F0F3F6E7C00}" srcOrd="2" destOrd="0" presId="urn:microsoft.com/office/officeart/2005/8/layout/vList4"/>
    <dgm:cxn modelId="{D397B36F-D4AB-4EE3-8E37-D8B19DAF096C}" type="presParOf" srcId="{42D43D1A-AA89-4307-BBA8-07F832CA72D1}" destId="{6E8AC645-4DA7-4CA5-B8B7-AB23D18E337F}" srcOrd="3" destOrd="0" presId="urn:microsoft.com/office/officeart/2005/8/layout/vList4"/>
    <dgm:cxn modelId="{56BB47CE-9FE3-4247-B8C5-B093BC7B1411}" type="presParOf" srcId="{42D43D1A-AA89-4307-BBA8-07F832CA72D1}" destId="{B639E555-2CF1-49EC-9A07-92231CAFAD65}" srcOrd="4" destOrd="0" presId="urn:microsoft.com/office/officeart/2005/8/layout/vList4"/>
    <dgm:cxn modelId="{E563B96C-D716-4321-9A1D-D2140D45EDF6}" type="presParOf" srcId="{B639E555-2CF1-49EC-9A07-92231CAFAD65}" destId="{7879D260-F219-4B82-8B93-31B0804720D7}" srcOrd="0" destOrd="0" presId="urn:microsoft.com/office/officeart/2005/8/layout/vList4"/>
    <dgm:cxn modelId="{47E7B51C-D435-43CE-8E87-E3D732A3CF35}" type="presParOf" srcId="{B639E555-2CF1-49EC-9A07-92231CAFAD65}" destId="{C4E93C80-0B68-4012-8F20-7AC6FA28AB0F}" srcOrd="1" destOrd="0" presId="urn:microsoft.com/office/officeart/2005/8/layout/vList4"/>
    <dgm:cxn modelId="{6F32FE82-5454-422A-97C2-A557EC53E071}" type="presParOf" srcId="{B639E555-2CF1-49EC-9A07-92231CAFAD65}" destId="{0B708DBD-C3D5-43F0-B90A-EA318E6511D4}" srcOrd="2" destOrd="0" presId="urn:microsoft.com/office/officeart/2005/8/layout/vList4"/>
    <dgm:cxn modelId="{7C97E910-A46C-4465-BA69-3119B746371E}" type="presParOf" srcId="{42D43D1A-AA89-4307-BBA8-07F832CA72D1}" destId="{34F10F98-F9C2-435F-8C1A-311E2E54CB7A}" srcOrd="5" destOrd="0" presId="urn:microsoft.com/office/officeart/2005/8/layout/vList4"/>
    <dgm:cxn modelId="{C3706470-6CB4-4622-A570-B5FFC21344C8}" type="presParOf" srcId="{42D43D1A-AA89-4307-BBA8-07F832CA72D1}" destId="{F03A7B0C-FF8E-4DEA-9CF8-D37DA6D83309}" srcOrd="6" destOrd="0" presId="urn:microsoft.com/office/officeart/2005/8/layout/vList4"/>
    <dgm:cxn modelId="{BCBEF4AC-BFAE-4EEB-BB34-B3A84DC66F72}" type="presParOf" srcId="{F03A7B0C-FF8E-4DEA-9CF8-D37DA6D83309}" destId="{BCBBCA75-B084-47D8-87C1-5718018A4165}" srcOrd="0" destOrd="0" presId="urn:microsoft.com/office/officeart/2005/8/layout/vList4"/>
    <dgm:cxn modelId="{6D610BDC-F964-471F-BBD3-759A459CE154}" type="presParOf" srcId="{F03A7B0C-FF8E-4DEA-9CF8-D37DA6D83309}" destId="{DAB90B42-983C-4D92-A688-2709DF0309B8}" srcOrd="1" destOrd="0" presId="urn:microsoft.com/office/officeart/2005/8/layout/vList4"/>
    <dgm:cxn modelId="{40882FE2-0162-45BB-A142-271A6784814D}" type="presParOf" srcId="{F03A7B0C-FF8E-4DEA-9CF8-D37DA6D83309}" destId="{E76A6459-B503-4B39-9949-A52790AB4849}" srcOrd="2" destOrd="0" presId="urn:microsoft.com/office/officeart/2005/8/layout/vList4"/>
    <dgm:cxn modelId="{E1CC3941-25A5-4188-A37E-680541B19E21}" type="presParOf" srcId="{42D43D1A-AA89-4307-BBA8-07F832CA72D1}" destId="{CAA8F57B-342C-4111-A9BC-C518AF043AED}" srcOrd="7" destOrd="0" presId="urn:microsoft.com/office/officeart/2005/8/layout/vList4"/>
    <dgm:cxn modelId="{BB29E532-CF47-46FD-AF9D-E1B6FC737FBC}" type="presParOf" srcId="{42D43D1A-AA89-4307-BBA8-07F832CA72D1}" destId="{038530EE-FBD3-45F3-86C2-1A880EFF3D62}" srcOrd="8" destOrd="0" presId="urn:microsoft.com/office/officeart/2005/8/layout/vList4"/>
    <dgm:cxn modelId="{C0A9C39F-3D32-4969-AE4D-E19C9821FC57}" type="presParOf" srcId="{038530EE-FBD3-45F3-86C2-1A880EFF3D62}" destId="{60580D17-8537-48B7-84E9-C1908223B73E}" srcOrd="0" destOrd="0" presId="urn:microsoft.com/office/officeart/2005/8/layout/vList4"/>
    <dgm:cxn modelId="{321BE09F-CD2E-4D9A-A853-81AE70E48257}" type="presParOf" srcId="{038530EE-FBD3-45F3-86C2-1A880EFF3D62}" destId="{F29BEB4E-15C4-41DC-BC77-F88463451276}" srcOrd="1" destOrd="0" presId="urn:microsoft.com/office/officeart/2005/8/layout/vList4"/>
    <dgm:cxn modelId="{FF8B8706-F404-45B3-BC42-A43C9C76C086}" type="presParOf" srcId="{038530EE-FBD3-45F3-86C2-1A880EFF3D62}" destId="{6E14CA6B-5A4A-41CB-9ADE-EE459B18B5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11A1097-5A64-4AE2-9F57-608BFCD66E36}">
      <dgm:prSet phldrT="[Texto]" custT="1"/>
      <dgm:spPr/>
      <dgm:t>
        <a:bodyPr/>
        <a:lstStyle/>
        <a:p>
          <a:r>
            <a:rPr lang="es-ES" sz="1200" dirty="0" smtClean="0"/>
            <a:t>Resumen gráfico</a:t>
          </a:r>
          <a:endParaRPr lang="es-ES" sz="1200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0" presStyleCnt="1" custLinFactX="-2962" custLinFactNeighborX="-100000" custLinFactNeighborY="5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0" presStyleCnt="1" custLinFactX="-4544" custLinFactNeighborX="-100000" custLinFactNeighborY="17223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0" presStyleCnt="1" custFlipVert="1" custScaleX="9778" custScaleY="7201"/>
      <dgm:spPr/>
    </dgm:pt>
  </dgm:ptLst>
  <dgm:cxnLst>
    <dgm:cxn modelId="{8FA30E8C-3E56-457E-BA44-579B8B9BDAD2}" srcId="{77568DD2-141A-4053-95F6-B8A223F4CCB7}" destId="{B11A1097-5A64-4AE2-9F57-608BFCD66E36}" srcOrd="0" destOrd="0" parTransId="{96EA0A29-E09A-49BA-B225-93C45EF29A31}" sibTransId="{B8E27A78-626A-400C-9B9B-E3152F13D9E4}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7AA2805B-992E-46B4-9C1F-CD0608D7246B}" type="presParOf" srcId="{1204C797-F204-4192-8C3C-A16328B6B883}" destId="{03E88D9F-2416-43D7-981A-6AF62854D9CF}" srcOrd="0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32C4F6A-4479-4542-AD7E-8D7D74A7A028}">
      <dgm:prSet phldrT="[Texto]"/>
      <dgm:spPr/>
      <dgm:t>
        <a:bodyPr/>
        <a:lstStyle/>
        <a:p>
          <a:pPr algn="l"/>
          <a:r>
            <a:rPr lang="es-ES" dirty="0" smtClean="0"/>
            <a:t>Dirigido al público en general</a:t>
          </a:r>
          <a:endParaRPr lang="es-ES" dirty="0"/>
        </a:p>
      </dgm:t>
    </dgm:pt>
    <dgm:pt modelId="{25CBEDD6-C3E3-4B57-9230-C1C8B83F1622}" type="parTrans" cxnId="{131C8BB8-443E-4DC7-AB1E-6B759F9D3A2A}">
      <dgm:prSet/>
      <dgm:spPr/>
      <dgm:t>
        <a:bodyPr/>
        <a:lstStyle/>
        <a:p>
          <a:endParaRPr lang="es-ES"/>
        </a:p>
      </dgm:t>
    </dgm:pt>
    <dgm:pt modelId="{837B2CF5-0B25-446C-8EE4-A7FB61FBEBEB}" type="sibTrans" cxnId="{131C8BB8-443E-4DC7-AB1E-6B759F9D3A2A}">
      <dgm:prSet/>
      <dgm:spPr/>
      <dgm:t>
        <a:bodyPr/>
        <a:lstStyle/>
        <a:p>
          <a:endParaRPr lang="es-ES"/>
        </a:p>
      </dgm:t>
    </dgm:pt>
    <dgm:pt modelId="{DFC7B9F6-C211-488A-8225-0C054FA8BD36}">
      <dgm:prSet phldrT="[Texto]"/>
      <dgm:spPr/>
      <dgm:t>
        <a:bodyPr/>
        <a:lstStyle/>
        <a:p>
          <a:pPr algn="l"/>
          <a:r>
            <a:rPr lang="es-ES" dirty="0" smtClean="0"/>
            <a:t>Periodicidad trimestral: marzo, junio, septiembre y noviembre 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B11A1097-5A64-4AE2-9F57-608BFCD66E36}">
      <dgm:prSet phldrT="[Texto]"/>
      <dgm:spPr/>
      <dgm:t>
        <a:bodyPr/>
        <a:lstStyle/>
        <a:p>
          <a:r>
            <a:rPr lang="es-ES" dirty="0" smtClean="0"/>
            <a:t>En la web del BE</a:t>
          </a:r>
          <a:endParaRPr lang="es-ES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3A525D6F-3E8D-424A-B392-6B700CEC0B7F}" type="pres">
      <dgm:prSet presAssocID="{732C4F6A-4479-4542-AD7E-8D7D74A7A028}" presName="compNode" presStyleCnt="0"/>
      <dgm:spPr/>
    </dgm:pt>
    <dgm:pt modelId="{53DE186B-FE81-4B5D-A101-43DDC722A6F1}" type="pres">
      <dgm:prSet presAssocID="{732C4F6A-4479-4542-AD7E-8D7D74A7A028}" presName="childRect" presStyleLbl="bgAcc1" presStyleIdx="0" presStyleCnt="3">
        <dgm:presLayoutVars>
          <dgm:bulletEnabled val="1"/>
        </dgm:presLayoutVars>
      </dgm:prSet>
      <dgm:spPr/>
    </dgm:pt>
    <dgm:pt modelId="{96544EA9-5E37-44D9-848C-195424159C41}" type="pres">
      <dgm:prSet presAssocID="{732C4F6A-4479-4542-AD7E-8D7D74A7A0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3CE7-37B3-4422-8745-66960FD7CE24}" type="pres">
      <dgm:prSet presAssocID="{732C4F6A-4479-4542-AD7E-8D7D74A7A028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04388D35-0BE5-47A4-B8C4-5DB49117A93F}" type="pres">
      <dgm:prSet presAssocID="{732C4F6A-4479-4542-AD7E-8D7D74A7A028}" presName="adorn" presStyleLbl="fgAccFollowNode1" presStyleIdx="0" presStyleCnt="3" custFlipVert="1" custFlipHor="1" custScaleX="22582" custScaleY="7201" custLinFactY="100000" custLinFactNeighborX="-99843" custLinFactNeighborY="140260"/>
      <dgm:spPr/>
    </dgm:pt>
    <dgm:pt modelId="{0FD76028-7736-4464-B8FC-1C409FE37897}" type="pres">
      <dgm:prSet presAssocID="{837B2CF5-0B25-446C-8EE4-A7FB61FBEB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1" presStyleCnt="3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1" presStyleCnt="3" custFlipVert="0" custFlipHor="1" custScaleX="7201" custScaleY="25794" custLinFactNeighborX="-93914" custLinFactNeighborY="77042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2" presStyleCnt="3" custFlipVert="1" custScaleX="9778" custScaleY="7201"/>
      <dgm:spPr/>
    </dgm:pt>
  </dgm:ptLst>
  <dgm:cxnLst>
    <dgm:cxn modelId="{8AFFEA12-5727-4A44-B5A1-E73BFD5A8087}" type="presOf" srcId="{732C4F6A-4479-4542-AD7E-8D7D74A7A028}" destId="{96544EA9-5E37-44D9-848C-195424159C41}" srcOrd="0" destOrd="0" presId="urn:microsoft.com/office/officeart/2005/8/layout/bList2"/>
    <dgm:cxn modelId="{B1038843-F0A1-466C-AF27-2553A9374085}" srcId="{77568DD2-141A-4053-95F6-B8A223F4CCB7}" destId="{DFC7B9F6-C211-488A-8225-0C054FA8BD36}" srcOrd="1" destOrd="0" parTransId="{DE61AE0A-0ACC-4F8D-909C-119A6508E42B}" sibTransId="{5D30172B-755F-46BA-BCA1-77CB034ED569}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F190CA4A-C76F-4250-9B87-95120B4B2D01}" type="presOf" srcId="{732C4F6A-4479-4542-AD7E-8D7D74A7A028}" destId="{A1A23CE7-37B3-4422-8745-66960FD7CE24}" srcOrd="1" destOrd="0" presId="urn:microsoft.com/office/officeart/2005/8/layout/bList2"/>
    <dgm:cxn modelId="{131C8BB8-443E-4DC7-AB1E-6B759F9D3A2A}" srcId="{77568DD2-141A-4053-95F6-B8A223F4CCB7}" destId="{732C4F6A-4479-4542-AD7E-8D7D74A7A028}" srcOrd="0" destOrd="0" parTransId="{25CBEDD6-C3E3-4B57-9230-C1C8B83F1622}" sibTransId="{837B2CF5-0B25-446C-8EE4-A7FB61FBEBEB}"/>
    <dgm:cxn modelId="{8FA30E8C-3E56-457E-BA44-579B8B9BDAD2}" srcId="{77568DD2-141A-4053-95F6-B8A223F4CCB7}" destId="{B11A1097-5A64-4AE2-9F57-608BFCD66E36}" srcOrd="2" destOrd="0" parTransId="{96EA0A29-E09A-49BA-B225-93C45EF29A31}" sibTransId="{B8E27A78-626A-400C-9B9B-E3152F13D9E4}"/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CDF1CCFD-39F0-4229-848E-CAA889A3DBB2}" type="presOf" srcId="{837B2CF5-0B25-446C-8EE4-A7FB61FBEBEB}" destId="{0FD76028-7736-4464-B8FC-1C409FE37897}" srcOrd="0" destOrd="0" presId="urn:microsoft.com/office/officeart/2005/8/layout/bList2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425DB553-D002-46ED-B131-47EF0C523C0C}" type="presParOf" srcId="{1204C797-F204-4192-8C3C-A16328B6B883}" destId="{3A525D6F-3E8D-424A-B392-6B700CEC0B7F}" srcOrd="0" destOrd="0" presId="urn:microsoft.com/office/officeart/2005/8/layout/bList2"/>
    <dgm:cxn modelId="{81EDE2AF-1815-407E-AD03-9950ED178211}" type="presParOf" srcId="{3A525D6F-3E8D-424A-B392-6B700CEC0B7F}" destId="{53DE186B-FE81-4B5D-A101-43DDC722A6F1}" srcOrd="0" destOrd="0" presId="urn:microsoft.com/office/officeart/2005/8/layout/bList2"/>
    <dgm:cxn modelId="{2F77EAC4-19C5-4A98-BB10-7FDFC026FAC6}" type="presParOf" srcId="{3A525D6F-3E8D-424A-B392-6B700CEC0B7F}" destId="{96544EA9-5E37-44D9-848C-195424159C41}" srcOrd="1" destOrd="0" presId="urn:microsoft.com/office/officeart/2005/8/layout/bList2"/>
    <dgm:cxn modelId="{51326A07-5D6A-437A-8E10-DA16B3D763A3}" type="presParOf" srcId="{3A525D6F-3E8D-424A-B392-6B700CEC0B7F}" destId="{A1A23CE7-37B3-4422-8745-66960FD7CE24}" srcOrd="2" destOrd="0" presId="urn:microsoft.com/office/officeart/2005/8/layout/bList2"/>
    <dgm:cxn modelId="{4239208B-433D-4096-A8C0-420386257404}" type="presParOf" srcId="{3A525D6F-3E8D-424A-B392-6B700CEC0B7F}" destId="{04388D35-0BE5-47A4-B8C4-5DB49117A93F}" srcOrd="3" destOrd="0" presId="urn:microsoft.com/office/officeart/2005/8/layout/bList2"/>
    <dgm:cxn modelId="{17045B71-CB9F-435C-8C1C-FE9B173775B2}" type="presParOf" srcId="{1204C797-F204-4192-8C3C-A16328B6B883}" destId="{0FD76028-7736-4464-B8FC-1C409FE37897}" srcOrd="1" destOrd="0" presId="urn:microsoft.com/office/officeart/2005/8/layout/bList2"/>
    <dgm:cxn modelId="{BD521DCD-8120-4BDC-8F20-49692ED013E1}" type="presParOf" srcId="{1204C797-F204-4192-8C3C-A16328B6B883}" destId="{E94551BE-DF9D-40E7-989F-008D7D460927}" srcOrd="2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3" destOrd="0" presId="urn:microsoft.com/office/officeart/2005/8/layout/bList2"/>
    <dgm:cxn modelId="{7AA2805B-992E-46B4-9C1F-CD0608D7246B}" type="presParOf" srcId="{1204C797-F204-4192-8C3C-A16328B6B883}" destId="{03E88D9F-2416-43D7-981A-6AF62854D9CF}" srcOrd="4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B11A1097-5A64-4AE2-9F57-608BFCD66E36}">
      <dgm:prSet phldrT="[Texto]" custT="1"/>
      <dgm:spPr/>
      <dgm:t>
        <a:bodyPr/>
        <a:lstStyle/>
        <a:p>
          <a:r>
            <a:rPr lang="es-ES" sz="700" dirty="0" smtClean="0"/>
            <a:t>Envío hoja resumen. Estudio completo a </a:t>
          </a:r>
          <a:r>
            <a:rPr lang="es-ES" sz="700" dirty="0" err="1" smtClean="0"/>
            <a:t>a</a:t>
          </a:r>
          <a:r>
            <a:rPr lang="es-ES" sz="700" dirty="0" smtClean="0"/>
            <a:t> petición de la empresa. </a:t>
          </a:r>
          <a:endParaRPr lang="es-ES" sz="700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12E0ECC0-C351-4D15-BB67-88AF183D060C}">
      <dgm:prSet phldrT="[Texto]"/>
      <dgm:spPr/>
      <dgm:t>
        <a:bodyPr/>
        <a:lstStyle/>
        <a:p>
          <a:r>
            <a:rPr lang="es-ES" dirty="0" smtClean="0"/>
            <a:t>Media ponderada y distribuciones estadísticas</a:t>
          </a:r>
          <a:endParaRPr lang="es-ES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732C4F6A-4479-4542-AD7E-8D7D74A7A028}">
      <dgm:prSet phldrT="[Texto]"/>
      <dgm:spPr/>
      <dgm:t>
        <a:bodyPr/>
        <a:lstStyle/>
        <a:p>
          <a:pPr algn="l"/>
          <a:r>
            <a:rPr lang="es-ES" dirty="0" smtClean="0"/>
            <a:t>Dirigido a empresas colaboradoras con CBA</a:t>
          </a:r>
          <a:endParaRPr lang="es-ES" dirty="0"/>
        </a:p>
      </dgm:t>
    </dgm:pt>
    <dgm:pt modelId="{837B2CF5-0B25-446C-8EE4-A7FB61FBEBEB}" type="sibTrans" cxnId="{131C8BB8-443E-4DC7-AB1E-6B759F9D3A2A}">
      <dgm:prSet/>
      <dgm:spPr/>
      <dgm:t>
        <a:bodyPr/>
        <a:lstStyle/>
        <a:p>
          <a:endParaRPr lang="es-ES"/>
        </a:p>
      </dgm:t>
    </dgm:pt>
    <dgm:pt modelId="{25CBEDD6-C3E3-4B57-9230-C1C8B83F1622}" type="parTrans" cxnId="{131C8BB8-443E-4DC7-AB1E-6B759F9D3A2A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3A525D6F-3E8D-424A-B392-6B700CEC0B7F}" type="pres">
      <dgm:prSet presAssocID="{732C4F6A-4479-4542-AD7E-8D7D74A7A028}" presName="compNode" presStyleCnt="0"/>
      <dgm:spPr/>
    </dgm:pt>
    <dgm:pt modelId="{53DE186B-FE81-4B5D-A101-43DDC722A6F1}" type="pres">
      <dgm:prSet presAssocID="{732C4F6A-4479-4542-AD7E-8D7D74A7A028}" presName="childRect" presStyleLbl="bgAcc1" presStyleIdx="0" presStyleCnt="3">
        <dgm:presLayoutVars>
          <dgm:bulletEnabled val="1"/>
        </dgm:presLayoutVars>
      </dgm:prSet>
      <dgm:spPr/>
    </dgm:pt>
    <dgm:pt modelId="{96544EA9-5E37-44D9-848C-195424159C41}" type="pres">
      <dgm:prSet presAssocID="{732C4F6A-4479-4542-AD7E-8D7D74A7A0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3CE7-37B3-4422-8745-66960FD7CE24}" type="pres">
      <dgm:prSet presAssocID="{732C4F6A-4479-4542-AD7E-8D7D74A7A028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04388D35-0BE5-47A4-B8C4-5DB49117A93F}" type="pres">
      <dgm:prSet presAssocID="{732C4F6A-4479-4542-AD7E-8D7D74A7A028}" presName="adorn" presStyleLbl="fgAccFollowNode1" presStyleIdx="0" presStyleCnt="3" custFlipVert="1" custFlipHor="1" custScaleX="22582" custScaleY="7201" custLinFactY="100000" custLinFactNeighborX="-99843" custLinFactNeighborY="140260"/>
      <dgm:spPr/>
    </dgm:pt>
    <dgm:pt modelId="{0FD76028-7736-4464-B8FC-1C409FE37897}" type="pres">
      <dgm:prSet presAssocID="{837B2CF5-0B25-446C-8EE4-A7FB61FBEB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1" presStyleCnt="3" custFlipVert="1" custScaleX="9778" custScaleY="7201"/>
      <dgm:spPr/>
    </dgm:pt>
    <dgm:pt modelId="{A9D6D759-F536-4169-8E3F-75DB4EDB7A76}" type="pres">
      <dgm:prSet presAssocID="{B8E27A78-626A-400C-9B9B-E3152F13D9E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2" presStyleCnt="3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2" presStyleCnt="3" custFlipVert="0" custFlipHor="0" custScaleX="10783" custScaleY="12370"/>
      <dgm:spPr/>
    </dgm:pt>
  </dgm:ptLst>
  <dgm:cxnLst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35751DC0-EDD8-4F8B-B67A-ECC6120C8FC2}" type="presOf" srcId="{B8E27A78-626A-400C-9B9B-E3152F13D9E4}" destId="{A9D6D759-F536-4169-8E3F-75DB4EDB7A76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8FA30E8C-3E56-457E-BA44-579B8B9BDAD2}" srcId="{77568DD2-141A-4053-95F6-B8A223F4CCB7}" destId="{B11A1097-5A64-4AE2-9F57-608BFCD66E36}" srcOrd="1" destOrd="0" parTransId="{96EA0A29-E09A-49BA-B225-93C45EF29A31}" sibTransId="{B8E27A78-626A-400C-9B9B-E3152F13D9E4}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08A7B377-5DF9-48D2-91F9-69521CA552D4}" srcId="{77568DD2-141A-4053-95F6-B8A223F4CCB7}" destId="{12E0ECC0-C351-4D15-BB67-88AF183D060C}" srcOrd="2" destOrd="0" parTransId="{D9937037-840E-494B-AED6-2C4770A95EFF}" sibTransId="{FEDC48BB-6E29-42E4-B86A-0DFA7359EB95}"/>
    <dgm:cxn modelId="{8AFFEA12-5727-4A44-B5A1-E73BFD5A8087}" type="presOf" srcId="{732C4F6A-4479-4542-AD7E-8D7D74A7A028}" destId="{96544EA9-5E37-44D9-848C-195424159C41}" srcOrd="0" destOrd="0" presId="urn:microsoft.com/office/officeart/2005/8/layout/bList2"/>
    <dgm:cxn modelId="{CDF1CCFD-39F0-4229-848E-CAA889A3DBB2}" type="presOf" srcId="{837B2CF5-0B25-446C-8EE4-A7FB61FBEBEB}" destId="{0FD76028-7736-4464-B8FC-1C409FE37897}" srcOrd="0" destOrd="0" presId="urn:microsoft.com/office/officeart/2005/8/layout/bList2"/>
    <dgm:cxn modelId="{F190CA4A-C76F-4250-9B87-95120B4B2D01}" type="presOf" srcId="{732C4F6A-4479-4542-AD7E-8D7D74A7A028}" destId="{A1A23CE7-37B3-4422-8745-66960FD7CE24}" srcOrd="1" destOrd="0" presId="urn:microsoft.com/office/officeart/2005/8/layout/bList2"/>
    <dgm:cxn modelId="{131C8BB8-443E-4DC7-AB1E-6B759F9D3A2A}" srcId="{77568DD2-141A-4053-95F6-B8A223F4CCB7}" destId="{732C4F6A-4479-4542-AD7E-8D7D74A7A028}" srcOrd="0" destOrd="0" parTransId="{25CBEDD6-C3E3-4B57-9230-C1C8B83F1622}" sibTransId="{837B2CF5-0B25-446C-8EE4-A7FB61FBEBEB}"/>
    <dgm:cxn modelId="{425DB553-D002-46ED-B131-47EF0C523C0C}" type="presParOf" srcId="{1204C797-F204-4192-8C3C-A16328B6B883}" destId="{3A525D6F-3E8D-424A-B392-6B700CEC0B7F}" srcOrd="0" destOrd="0" presId="urn:microsoft.com/office/officeart/2005/8/layout/bList2"/>
    <dgm:cxn modelId="{81EDE2AF-1815-407E-AD03-9950ED178211}" type="presParOf" srcId="{3A525D6F-3E8D-424A-B392-6B700CEC0B7F}" destId="{53DE186B-FE81-4B5D-A101-43DDC722A6F1}" srcOrd="0" destOrd="0" presId="urn:microsoft.com/office/officeart/2005/8/layout/bList2"/>
    <dgm:cxn modelId="{2F77EAC4-19C5-4A98-BB10-7FDFC026FAC6}" type="presParOf" srcId="{3A525D6F-3E8D-424A-B392-6B700CEC0B7F}" destId="{96544EA9-5E37-44D9-848C-195424159C41}" srcOrd="1" destOrd="0" presId="urn:microsoft.com/office/officeart/2005/8/layout/bList2"/>
    <dgm:cxn modelId="{51326A07-5D6A-437A-8E10-DA16B3D763A3}" type="presParOf" srcId="{3A525D6F-3E8D-424A-B392-6B700CEC0B7F}" destId="{A1A23CE7-37B3-4422-8745-66960FD7CE24}" srcOrd="2" destOrd="0" presId="urn:microsoft.com/office/officeart/2005/8/layout/bList2"/>
    <dgm:cxn modelId="{4239208B-433D-4096-A8C0-420386257404}" type="presParOf" srcId="{3A525D6F-3E8D-424A-B392-6B700CEC0B7F}" destId="{04388D35-0BE5-47A4-B8C4-5DB49117A93F}" srcOrd="3" destOrd="0" presId="urn:microsoft.com/office/officeart/2005/8/layout/bList2"/>
    <dgm:cxn modelId="{17045B71-CB9F-435C-8C1C-FE9B173775B2}" type="presParOf" srcId="{1204C797-F204-4192-8C3C-A16328B6B883}" destId="{0FD76028-7736-4464-B8FC-1C409FE37897}" srcOrd="1" destOrd="0" presId="urn:microsoft.com/office/officeart/2005/8/layout/bList2"/>
    <dgm:cxn modelId="{7AA2805B-992E-46B4-9C1F-CD0608D7246B}" type="presParOf" srcId="{1204C797-F204-4192-8C3C-A16328B6B883}" destId="{03E88D9F-2416-43D7-981A-6AF62854D9CF}" srcOrd="2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  <dgm:cxn modelId="{9F1FDB31-42AE-4D66-BB34-6D87DE3F312F}" type="presParOf" srcId="{1204C797-F204-4192-8C3C-A16328B6B883}" destId="{A9D6D759-F536-4169-8E3F-75DB4EDB7A76}" srcOrd="3" destOrd="0" presId="urn:microsoft.com/office/officeart/2005/8/layout/bList2"/>
    <dgm:cxn modelId="{9FEF3B92-2ABB-4872-8C59-B4DFF3D2DBA4}" type="presParOf" srcId="{1204C797-F204-4192-8C3C-A16328B6B883}" destId="{8C8F744F-D2E6-4F27-A164-FFA2D6094168}" srcOrd="4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32C4F6A-4479-4542-AD7E-8D7D74A7A028}">
      <dgm:prSet phldrT="[Texto]"/>
      <dgm:spPr/>
      <dgm:t>
        <a:bodyPr/>
        <a:lstStyle/>
        <a:p>
          <a:pPr algn="l"/>
          <a:r>
            <a:rPr lang="es-ES" dirty="0" smtClean="0"/>
            <a:t>Dirigido preferentemente a las empresas</a:t>
          </a:r>
          <a:endParaRPr lang="es-ES" dirty="0"/>
        </a:p>
      </dgm:t>
    </dgm:pt>
    <dgm:pt modelId="{25CBEDD6-C3E3-4B57-9230-C1C8B83F1622}" type="parTrans" cxnId="{131C8BB8-443E-4DC7-AB1E-6B759F9D3A2A}">
      <dgm:prSet/>
      <dgm:spPr/>
      <dgm:t>
        <a:bodyPr/>
        <a:lstStyle/>
        <a:p>
          <a:endParaRPr lang="es-ES"/>
        </a:p>
      </dgm:t>
    </dgm:pt>
    <dgm:pt modelId="{837B2CF5-0B25-446C-8EE4-A7FB61FBEBEB}" type="sibTrans" cxnId="{131C8BB8-443E-4DC7-AB1E-6B759F9D3A2A}">
      <dgm:prSet/>
      <dgm:spPr/>
      <dgm:t>
        <a:bodyPr/>
        <a:lstStyle/>
        <a:p>
          <a:endParaRPr lang="es-ES"/>
        </a:p>
      </dgm:t>
    </dgm:pt>
    <dgm:pt modelId="{B11A1097-5A64-4AE2-9F57-608BFCD66E36}">
      <dgm:prSet phldrT="[Texto]"/>
      <dgm:spPr/>
      <dgm:t>
        <a:bodyPr/>
        <a:lstStyle/>
        <a:p>
          <a:r>
            <a:rPr lang="es-ES" dirty="0" smtClean="0"/>
            <a:t>En la web del BE</a:t>
          </a:r>
          <a:endParaRPr lang="es-ES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12E0ECC0-C351-4D15-BB67-88AF183D060C}">
      <dgm:prSet phldrT="[Texto]"/>
      <dgm:spPr/>
      <dgm:t>
        <a:bodyPr/>
        <a:lstStyle/>
        <a:p>
          <a:r>
            <a:rPr lang="es-ES" dirty="0" smtClean="0"/>
            <a:t>Distribuciones estadísticas</a:t>
          </a:r>
          <a:endParaRPr lang="es-ES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3A525D6F-3E8D-424A-B392-6B700CEC0B7F}" type="pres">
      <dgm:prSet presAssocID="{732C4F6A-4479-4542-AD7E-8D7D74A7A028}" presName="compNode" presStyleCnt="0"/>
      <dgm:spPr/>
    </dgm:pt>
    <dgm:pt modelId="{53DE186B-FE81-4B5D-A101-43DDC722A6F1}" type="pres">
      <dgm:prSet presAssocID="{732C4F6A-4479-4542-AD7E-8D7D74A7A028}" presName="childRect" presStyleLbl="bgAcc1" presStyleIdx="0" presStyleCnt="3">
        <dgm:presLayoutVars>
          <dgm:bulletEnabled val="1"/>
        </dgm:presLayoutVars>
      </dgm:prSet>
      <dgm:spPr/>
    </dgm:pt>
    <dgm:pt modelId="{96544EA9-5E37-44D9-848C-195424159C41}" type="pres">
      <dgm:prSet presAssocID="{732C4F6A-4479-4542-AD7E-8D7D74A7A0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3CE7-37B3-4422-8745-66960FD7CE24}" type="pres">
      <dgm:prSet presAssocID="{732C4F6A-4479-4542-AD7E-8D7D74A7A028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04388D35-0BE5-47A4-B8C4-5DB49117A93F}" type="pres">
      <dgm:prSet presAssocID="{732C4F6A-4479-4542-AD7E-8D7D74A7A028}" presName="adorn" presStyleLbl="fgAccFollowNode1" presStyleIdx="0" presStyleCnt="3" custFlipVert="1" custFlipHor="1" custScaleX="22582" custScaleY="7201" custLinFactY="100000" custLinFactNeighborX="-99843" custLinFactNeighborY="140260"/>
      <dgm:spPr/>
    </dgm:pt>
    <dgm:pt modelId="{0FD76028-7736-4464-B8FC-1C409FE37897}" type="pres">
      <dgm:prSet presAssocID="{837B2CF5-0B25-446C-8EE4-A7FB61FBEB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1" presStyleCnt="3" custFlipVert="1" custScaleX="9778" custScaleY="7201"/>
      <dgm:spPr/>
    </dgm:pt>
    <dgm:pt modelId="{A9D6D759-F536-4169-8E3F-75DB4EDB7A76}" type="pres">
      <dgm:prSet presAssocID="{B8E27A78-626A-400C-9B9B-E3152F13D9E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2" presStyleCnt="3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2" presStyleCnt="3" custFlipVert="0" custFlipHor="1" custScaleX="34834" custScaleY="10528"/>
      <dgm:spPr/>
    </dgm:pt>
  </dgm:ptLst>
  <dgm:cxnLst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35751DC0-EDD8-4F8B-B67A-ECC6120C8FC2}" type="presOf" srcId="{B8E27A78-626A-400C-9B9B-E3152F13D9E4}" destId="{A9D6D759-F536-4169-8E3F-75DB4EDB7A76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8FA30E8C-3E56-457E-BA44-579B8B9BDAD2}" srcId="{77568DD2-141A-4053-95F6-B8A223F4CCB7}" destId="{B11A1097-5A64-4AE2-9F57-608BFCD66E36}" srcOrd="1" destOrd="0" parTransId="{96EA0A29-E09A-49BA-B225-93C45EF29A31}" sibTransId="{B8E27A78-626A-400C-9B9B-E3152F13D9E4}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08A7B377-5DF9-48D2-91F9-69521CA552D4}" srcId="{77568DD2-141A-4053-95F6-B8A223F4CCB7}" destId="{12E0ECC0-C351-4D15-BB67-88AF183D060C}" srcOrd="2" destOrd="0" parTransId="{D9937037-840E-494B-AED6-2C4770A95EFF}" sibTransId="{FEDC48BB-6E29-42E4-B86A-0DFA7359EB95}"/>
    <dgm:cxn modelId="{8AFFEA12-5727-4A44-B5A1-E73BFD5A8087}" type="presOf" srcId="{732C4F6A-4479-4542-AD7E-8D7D74A7A028}" destId="{96544EA9-5E37-44D9-848C-195424159C41}" srcOrd="0" destOrd="0" presId="urn:microsoft.com/office/officeart/2005/8/layout/bList2"/>
    <dgm:cxn modelId="{CDF1CCFD-39F0-4229-848E-CAA889A3DBB2}" type="presOf" srcId="{837B2CF5-0B25-446C-8EE4-A7FB61FBEBEB}" destId="{0FD76028-7736-4464-B8FC-1C409FE37897}" srcOrd="0" destOrd="0" presId="urn:microsoft.com/office/officeart/2005/8/layout/bList2"/>
    <dgm:cxn modelId="{F190CA4A-C76F-4250-9B87-95120B4B2D01}" type="presOf" srcId="{732C4F6A-4479-4542-AD7E-8D7D74A7A028}" destId="{A1A23CE7-37B3-4422-8745-66960FD7CE24}" srcOrd="1" destOrd="0" presId="urn:microsoft.com/office/officeart/2005/8/layout/bList2"/>
    <dgm:cxn modelId="{131C8BB8-443E-4DC7-AB1E-6B759F9D3A2A}" srcId="{77568DD2-141A-4053-95F6-B8A223F4CCB7}" destId="{732C4F6A-4479-4542-AD7E-8D7D74A7A028}" srcOrd="0" destOrd="0" parTransId="{25CBEDD6-C3E3-4B57-9230-C1C8B83F1622}" sibTransId="{837B2CF5-0B25-446C-8EE4-A7FB61FBEBEB}"/>
    <dgm:cxn modelId="{425DB553-D002-46ED-B131-47EF0C523C0C}" type="presParOf" srcId="{1204C797-F204-4192-8C3C-A16328B6B883}" destId="{3A525D6F-3E8D-424A-B392-6B700CEC0B7F}" srcOrd="0" destOrd="0" presId="urn:microsoft.com/office/officeart/2005/8/layout/bList2"/>
    <dgm:cxn modelId="{81EDE2AF-1815-407E-AD03-9950ED178211}" type="presParOf" srcId="{3A525D6F-3E8D-424A-B392-6B700CEC0B7F}" destId="{53DE186B-FE81-4B5D-A101-43DDC722A6F1}" srcOrd="0" destOrd="0" presId="urn:microsoft.com/office/officeart/2005/8/layout/bList2"/>
    <dgm:cxn modelId="{2F77EAC4-19C5-4A98-BB10-7FDFC026FAC6}" type="presParOf" srcId="{3A525D6F-3E8D-424A-B392-6B700CEC0B7F}" destId="{96544EA9-5E37-44D9-848C-195424159C41}" srcOrd="1" destOrd="0" presId="urn:microsoft.com/office/officeart/2005/8/layout/bList2"/>
    <dgm:cxn modelId="{51326A07-5D6A-437A-8E10-DA16B3D763A3}" type="presParOf" srcId="{3A525D6F-3E8D-424A-B392-6B700CEC0B7F}" destId="{A1A23CE7-37B3-4422-8745-66960FD7CE24}" srcOrd="2" destOrd="0" presId="urn:microsoft.com/office/officeart/2005/8/layout/bList2"/>
    <dgm:cxn modelId="{4239208B-433D-4096-A8C0-420386257404}" type="presParOf" srcId="{3A525D6F-3E8D-424A-B392-6B700CEC0B7F}" destId="{04388D35-0BE5-47A4-B8C4-5DB49117A93F}" srcOrd="3" destOrd="0" presId="urn:microsoft.com/office/officeart/2005/8/layout/bList2"/>
    <dgm:cxn modelId="{17045B71-CB9F-435C-8C1C-FE9B173775B2}" type="presParOf" srcId="{1204C797-F204-4192-8C3C-A16328B6B883}" destId="{0FD76028-7736-4464-B8FC-1C409FE37897}" srcOrd="1" destOrd="0" presId="urn:microsoft.com/office/officeart/2005/8/layout/bList2"/>
    <dgm:cxn modelId="{7AA2805B-992E-46B4-9C1F-CD0608D7246B}" type="presParOf" srcId="{1204C797-F204-4192-8C3C-A16328B6B883}" destId="{03E88D9F-2416-43D7-981A-6AF62854D9CF}" srcOrd="2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  <dgm:cxn modelId="{9F1FDB31-42AE-4D66-BB34-6D87DE3F312F}" type="presParOf" srcId="{1204C797-F204-4192-8C3C-A16328B6B883}" destId="{A9D6D759-F536-4169-8E3F-75DB4EDB7A76}" srcOrd="3" destOrd="0" presId="urn:microsoft.com/office/officeart/2005/8/layout/bList2"/>
    <dgm:cxn modelId="{9FEF3B92-2ABB-4872-8C59-B4DFF3D2DBA4}" type="presParOf" srcId="{1204C797-F204-4192-8C3C-A16328B6B883}" destId="{8C8F744F-D2E6-4F27-A164-FFA2D6094168}" srcOrd="4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E0ECC0-C351-4D15-BB67-88AF183D060C}">
      <dgm:prSet phldrT="[Texto]" custT="1"/>
      <dgm:spPr/>
      <dgm:t>
        <a:bodyPr/>
        <a:lstStyle/>
        <a:p>
          <a:r>
            <a:rPr lang="es-ES" sz="900" dirty="0" smtClean="0"/>
            <a:t>Diciembre N se publican datos de N-1</a:t>
          </a:r>
          <a:endParaRPr lang="es-ES" sz="900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9D3548FE-2C86-4D60-BF1C-8E70AF389206}">
      <dgm:prSet phldrT="[Texto]"/>
      <dgm:spPr/>
      <dgm:t>
        <a:bodyPr/>
        <a:lstStyle/>
        <a:p>
          <a:r>
            <a:rPr lang="es-ES" dirty="0" smtClean="0"/>
            <a:t>CNAE a  tres dígitos Tamaños según Recomendación Europea</a:t>
          </a:r>
          <a:endParaRPr lang="es-ES" dirty="0"/>
        </a:p>
      </dgm:t>
    </dgm:pt>
    <dgm:pt modelId="{94D4331F-5BAB-4F06-8CBC-3EB9C425B083}" type="parTrans" cxnId="{946BA1F3-F7E4-4865-A66C-C47A53ABFF35}">
      <dgm:prSet/>
      <dgm:spPr/>
      <dgm:t>
        <a:bodyPr/>
        <a:lstStyle/>
        <a:p>
          <a:endParaRPr lang="es-ES"/>
        </a:p>
      </dgm:t>
    </dgm:pt>
    <dgm:pt modelId="{18234C5C-4A9F-4AF2-AD95-326603BD392E}" type="sibTrans" cxnId="{946BA1F3-F7E4-4865-A66C-C47A53ABFF35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0" presStyleCnt="2" custScaleX="100084" custScaleY="99848" custLinFactNeighborX="22606" custLinFactNeighborY="-1065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0" presStyleCnt="2" custLinFactNeighborX="24089" custLinFactNeighborY="7669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0" presStyleCnt="2" custFlipVert="1" custFlipHor="1" custScaleX="10783" custScaleY="10783" custLinFactX="24462" custLinFactNeighborX="100000" custLinFactNeighborY="40265"/>
      <dgm:spPr/>
    </dgm:pt>
    <dgm:pt modelId="{DE07E656-9C77-43AE-B926-D44AE4AD3BBD}" type="pres">
      <dgm:prSet presAssocID="{FEDC48BB-6E29-42E4-B86A-0DFA7359EB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554FB3E-5640-4740-BDCE-426647FFA7CE}" type="pres">
      <dgm:prSet presAssocID="{9D3548FE-2C86-4D60-BF1C-8E70AF389206}" presName="compNode" presStyleCnt="0"/>
      <dgm:spPr/>
    </dgm:pt>
    <dgm:pt modelId="{A9B100A0-DFA2-4A86-B273-CB0DE398216A}" type="pres">
      <dgm:prSet presAssocID="{9D3548FE-2C86-4D60-BF1C-8E70AF389206}" presName="childRect" presStyleLbl="bgAcc1" presStyleIdx="1" presStyleCnt="2" custLinFactNeighborX="70973" custLinFactNeighborY="461">
        <dgm:presLayoutVars>
          <dgm:bulletEnabled val="1"/>
        </dgm:presLayoutVars>
      </dgm:prSet>
      <dgm:spPr/>
    </dgm:pt>
    <dgm:pt modelId="{170F490C-A689-454B-A694-43118716313A}" type="pres">
      <dgm:prSet presAssocID="{9D3548FE-2C86-4D60-BF1C-8E70AF3892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E0DD7A-AAAD-4FE9-B31E-9CEC9BB09411}" type="pres">
      <dgm:prSet presAssocID="{9D3548FE-2C86-4D60-BF1C-8E70AF389206}" presName="parentRect" presStyleLbl="alignNode1" presStyleIdx="1" presStyleCnt="2" custLinFactNeighborX="54242" custLinFactNeighborY="14901"/>
      <dgm:spPr/>
      <dgm:t>
        <a:bodyPr/>
        <a:lstStyle/>
        <a:p>
          <a:endParaRPr lang="es-ES"/>
        </a:p>
      </dgm:t>
    </dgm:pt>
    <dgm:pt modelId="{6F20FBFA-D47C-44F0-B6D1-AECBF7B964F4}" type="pres">
      <dgm:prSet presAssocID="{9D3548FE-2C86-4D60-BF1C-8E70AF389206}" presName="adorn" presStyleLbl="fgAccFollowNode1" presStyleIdx="1" presStyleCnt="2" custScaleX="8490" custScaleY="8490" custLinFactX="-100000" custLinFactNeighborX="-187512" custLinFactNeighborY="-45445"/>
      <dgm:spPr/>
    </dgm:pt>
  </dgm:ptLst>
  <dgm:cxnLst>
    <dgm:cxn modelId="{00FF622A-A612-4030-BFBA-D4C1ADC71022}" type="presOf" srcId="{FEDC48BB-6E29-42E4-B86A-0DFA7359EB95}" destId="{DE07E656-9C77-43AE-B926-D44AE4AD3BBD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09DC9D27-DD38-4FEF-B91A-CB44CC15C645}" type="presOf" srcId="{9D3548FE-2C86-4D60-BF1C-8E70AF389206}" destId="{170F490C-A689-454B-A694-43118716313A}" srcOrd="0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08A7B377-5DF9-48D2-91F9-69521CA552D4}" srcId="{77568DD2-141A-4053-95F6-B8A223F4CCB7}" destId="{12E0ECC0-C351-4D15-BB67-88AF183D060C}" srcOrd="0" destOrd="0" parTransId="{D9937037-840E-494B-AED6-2C4770A95EFF}" sibTransId="{FEDC48BB-6E29-42E4-B86A-0DFA7359EB95}"/>
    <dgm:cxn modelId="{946BA1F3-F7E4-4865-A66C-C47A53ABFF35}" srcId="{77568DD2-141A-4053-95F6-B8A223F4CCB7}" destId="{9D3548FE-2C86-4D60-BF1C-8E70AF389206}" srcOrd="1" destOrd="0" parTransId="{94D4331F-5BAB-4F06-8CBC-3EB9C425B083}" sibTransId="{18234C5C-4A9F-4AF2-AD95-326603BD392E}"/>
    <dgm:cxn modelId="{41A825FE-EB97-4F1D-B7B4-964E8C680C13}" type="presOf" srcId="{9D3548FE-2C86-4D60-BF1C-8E70AF389206}" destId="{01E0DD7A-AAAD-4FE9-B31E-9CEC9BB09411}" srcOrd="1" destOrd="0" presId="urn:microsoft.com/office/officeart/2005/8/layout/bList2"/>
    <dgm:cxn modelId="{9FEF3B92-2ABB-4872-8C59-B4DFF3D2DBA4}" type="presParOf" srcId="{1204C797-F204-4192-8C3C-A16328B6B883}" destId="{8C8F744F-D2E6-4F27-A164-FFA2D6094168}" srcOrd="0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  <dgm:cxn modelId="{1A470E85-FB91-46E5-B4BE-5B135210DFC8}" type="presParOf" srcId="{1204C797-F204-4192-8C3C-A16328B6B883}" destId="{DE07E656-9C77-43AE-B926-D44AE4AD3BBD}" srcOrd="1" destOrd="0" presId="urn:microsoft.com/office/officeart/2005/8/layout/bList2"/>
    <dgm:cxn modelId="{3E056D63-2ADC-4D9D-AD05-D24DAAB06331}" type="presParOf" srcId="{1204C797-F204-4192-8C3C-A16328B6B883}" destId="{4554FB3E-5640-4740-BDCE-426647FFA7CE}" srcOrd="2" destOrd="0" presId="urn:microsoft.com/office/officeart/2005/8/layout/bList2"/>
    <dgm:cxn modelId="{E1013660-38C7-49EE-9D81-9A7742DEAA4D}" type="presParOf" srcId="{4554FB3E-5640-4740-BDCE-426647FFA7CE}" destId="{A9B100A0-DFA2-4A86-B273-CB0DE398216A}" srcOrd="0" destOrd="0" presId="urn:microsoft.com/office/officeart/2005/8/layout/bList2"/>
    <dgm:cxn modelId="{D4F9BAF8-2993-4E6C-9842-74BD84A983FB}" type="presParOf" srcId="{4554FB3E-5640-4740-BDCE-426647FFA7CE}" destId="{170F490C-A689-454B-A694-43118716313A}" srcOrd="1" destOrd="0" presId="urn:microsoft.com/office/officeart/2005/8/layout/bList2"/>
    <dgm:cxn modelId="{CC7AD7FE-3A80-47CD-B618-BF0426888DBF}" type="presParOf" srcId="{4554FB3E-5640-4740-BDCE-426647FFA7CE}" destId="{01E0DD7A-AAAD-4FE9-B31E-9CEC9BB09411}" srcOrd="2" destOrd="0" presId="urn:microsoft.com/office/officeart/2005/8/layout/bList2"/>
    <dgm:cxn modelId="{3EA3B238-FA44-470E-8348-1C5586E62F33}" type="presParOf" srcId="{4554FB3E-5640-4740-BDCE-426647FFA7CE}" destId="{6F20FBFA-D47C-44F0-B6D1-AECBF7B964F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C7B9F6-C211-488A-8225-0C054FA8BD36}">
      <dgm:prSet phldrT="[Texto]" custT="1"/>
      <dgm:spPr/>
      <dgm:t>
        <a:bodyPr/>
        <a:lstStyle/>
        <a:p>
          <a:pPr algn="l"/>
          <a:r>
            <a:rPr lang="es-ES" sz="900" dirty="0" smtClean="0"/>
            <a:t>Diciembre N se publican datos de N-1</a:t>
          </a:r>
          <a:endParaRPr lang="es-ES" sz="900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12E0ECC0-C351-4D15-BB67-88AF183D060C}">
      <dgm:prSet phldrT="[Texto]" custT="1"/>
      <dgm:spPr/>
      <dgm:t>
        <a:bodyPr/>
        <a:lstStyle/>
        <a:p>
          <a:r>
            <a:rPr lang="es-ES" sz="900" dirty="0" smtClean="0"/>
            <a:t>Distribuciones estadísticas</a:t>
          </a:r>
          <a:endParaRPr lang="es-ES" sz="900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FC267E0A-FBF7-43DC-903F-87FDE260BDD5}">
      <dgm:prSet/>
      <dgm:spPr/>
      <dgm:t>
        <a:bodyPr/>
        <a:lstStyle/>
        <a:p>
          <a:r>
            <a:rPr lang="es-ES" dirty="0" smtClean="0"/>
            <a:t>CNAE 3 dígitos España y 2 dígitos resto de países. Tamaños según ventas. </a:t>
          </a:r>
          <a:endParaRPr lang="es-ES" dirty="0"/>
        </a:p>
      </dgm:t>
    </dgm:pt>
    <dgm:pt modelId="{2D8EBF86-B7C2-4BE5-8EEB-A6E856A64AD0}" type="parTrans" cxnId="{3A496283-C770-482F-8C75-61060E055A8D}">
      <dgm:prSet/>
      <dgm:spPr/>
      <dgm:t>
        <a:bodyPr/>
        <a:lstStyle/>
        <a:p>
          <a:endParaRPr lang="es-ES"/>
        </a:p>
      </dgm:t>
    </dgm:pt>
    <dgm:pt modelId="{28504A64-1858-48FE-B837-395442CB4E33}" type="sibTrans" cxnId="{3A496283-C770-482F-8C75-61060E055A8D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0" presStyleCnt="3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0" presStyleCnt="3" custFlipVert="0" custFlipHor="0" custScaleX="13905" custScaleY="10783" custLinFactNeighborX="7938" custLinFactNeighborY="30957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1" presStyleCnt="3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1" presStyleCnt="3" custFlipVert="1" custFlipHor="1" custScaleX="10783" custScaleY="10783" custLinFactNeighborX="21563" custLinFactNeighborY="21331"/>
      <dgm:spPr/>
    </dgm:pt>
    <dgm:pt modelId="{1BF3061D-71CE-48E4-9327-3063E073532B}" type="pres">
      <dgm:prSet presAssocID="{FEDC48BB-6E29-42E4-B86A-0DFA7359EB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D8A1899-1DE6-4016-B733-AFD6C1215CE0}" type="pres">
      <dgm:prSet presAssocID="{FC267E0A-FBF7-43DC-903F-87FDE260BDD5}" presName="compNode" presStyleCnt="0"/>
      <dgm:spPr/>
    </dgm:pt>
    <dgm:pt modelId="{2A79ED0B-356A-4ACA-91E8-3B5C480DAFBF}" type="pres">
      <dgm:prSet presAssocID="{FC267E0A-FBF7-43DC-903F-87FDE260BDD5}" presName="childRect" presStyleLbl="bgAcc1" presStyleIdx="2" presStyleCnt="3" custLinFactNeighborX="-726" custLinFactNeighborY="523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D6B406-5019-4AB3-89F0-FDB522A9EEF2}" type="pres">
      <dgm:prSet presAssocID="{FC267E0A-FBF7-43DC-903F-87FDE260BDD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3DDA5F-FEF2-4FBA-832C-8C9A237A5A72}" type="pres">
      <dgm:prSet presAssocID="{FC267E0A-FBF7-43DC-903F-87FDE260BDD5}" presName="parentRect" presStyleLbl="alignNode1" presStyleIdx="2" presStyleCnt="3" custLinFactNeighborX="-572" custLinFactNeighborY="12542"/>
      <dgm:spPr/>
      <dgm:t>
        <a:bodyPr/>
        <a:lstStyle/>
        <a:p>
          <a:endParaRPr lang="es-ES"/>
        </a:p>
      </dgm:t>
    </dgm:pt>
    <dgm:pt modelId="{E3F2ACBE-62B6-478D-9398-BD5CC833F3ED}" type="pres">
      <dgm:prSet presAssocID="{FC267E0A-FBF7-43DC-903F-87FDE260BDD5}" presName="adorn" presStyleLbl="fgAccFollowNode1" presStyleIdx="2" presStyleCnt="3" custScaleX="10783" custScaleY="10783" custLinFactX="-51192" custLinFactY="-56256" custLinFactNeighborX="-100000" custLinFactNeighborY="-100000"/>
      <dgm:spPr/>
    </dgm:pt>
  </dgm:ptLst>
  <dgm:cxnLst>
    <dgm:cxn modelId="{604E116C-B1C7-4A61-A755-BF4212CB215A}" type="presOf" srcId="{FC267E0A-FBF7-43DC-903F-87FDE260BDD5}" destId="{BED6B406-5019-4AB3-89F0-FDB522A9EEF2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3A496283-C770-482F-8C75-61060E055A8D}" srcId="{77568DD2-141A-4053-95F6-B8A223F4CCB7}" destId="{FC267E0A-FBF7-43DC-903F-87FDE260BDD5}" srcOrd="2" destOrd="0" parTransId="{2D8EBF86-B7C2-4BE5-8EEB-A6E856A64AD0}" sibTransId="{28504A64-1858-48FE-B837-395442CB4E33}"/>
    <dgm:cxn modelId="{08A7B377-5DF9-48D2-91F9-69521CA552D4}" srcId="{77568DD2-141A-4053-95F6-B8A223F4CCB7}" destId="{12E0ECC0-C351-4D15-BB67-88AF183D060C}" srcOrd="1" destOrd="0" parTransId="{D9937037-840E-494B-AED6-2C4770A95EFF}" sibTransId="{FEDC48BB-6E29-42E4-B86A-0DFA7359EB95}"/>
    <dgm:cxn modelId="{B1038843-F0A1-466C-AF27-2553A9374085}" srcId="{77568DD2-141A-4053-95F6-B8A223F4CCB7}" destId="{DFC7B9F6-C211-488A-8225-0C054FA8BD36}" srcOrd="0" destOrd="0" parTransId="{DE61AE0A-0ACC-4F8D-909C-119A6508E42B}" sibTransId="{5D30172B-755F-46BA-BCA1-77CB034ED569}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DDBB135F-CF5F-40E3-8170-7A82C0C31E9D}" type="presOf" srcId="{FC267E0A-FBF7-43DC-903F-87FDE260BDD5}" destId="{E63DDA5F-FEF2-4FBA-832C-8C9A237A5A72}" srcOrd="1" destOrd="0" presId="urn:microsoft.com/office/officeart/2005/8/layout/bList2"/>
    <dgm:cxn modelId="{70D02EE4-853B-45F0-BF57-43BE63F13F2B}" type="presOf" srcId="{FEDC48BB-6E29-42E4-B86A-0DFA7359EB95}" destId="{1BF3061D-71CE-48E4-9327-3063E073532B}" srcOrd="0" destOrd="0" presId="urn:microsoft.com/office/officeart/2005/8/layout/bList2"/>
    <dgm:cxn modelId="{BD521DCD-8120-4BDC-8F20-49692ED013E1}" type="presParOf" srcId="{1204C797-F204-4192-8C3C-A16328B6B883}" destId="{E94551BE-DF9D-40E7-989F-008D7D460927}" srcOrd="0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1" destOrd="0" presId="urn:microsoft.com/office/officeart/2005/8/layout/bList2"/>
    <dgm:cxn modelId="{9FEF3B92-2ABB-4872-8C59-B4DFF3D2DBA4}" type="presParOf" srcId="{1204C797-F204-4192-8C3C-A16328B6B883}" destId="{8C8F744F-D2E6-4F27-A164-FFA2D6094168}" srcOrd="2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  <dgm:cxn modelId="{6DA4BF92-7CBD-4A32-9DFB-A5FD8465D7BF}" type="presParOf" srcId="{1204C797-F204-4192-8C3C-A16328B6B883}" destId="{1BF3061D-71CE-48E4-9327-3063E073532B}" srcOrd="3" destOrd="0" presId="urn:microsoft.com/office/officeart/2005/8/layout/bList2"/>
    <dgm:cxn modelId="{F8F33BCB-BA33-4949-ADD8-23FBEFF0CE5D}" type="presParOf" srcId="{1204C797-F204-4192-8C3C-A16328B6B883}" destId="{9D8A1899-1DE6-4016-B733-AFD6C1215CE0}" srcOrd="4" destOrd="0" presId="urn:microsoft.com/office/officeart/2005/8/layout/bList2"/>
    <dgm:cxn modelId="{53C71A26-D7D1-4A56-94C6-3D08CA6C4CDA}" type="presParOf" srcId="{9D8A1899-1DE6-4016-B733-AFD6C1215CE0}" destId="{2A79ED0B-356A-4ACA-91E8-3B5C480DAFBF}" srcOrd="0" destOrd="0" presId="urn:microsoft.com/office/officeart/2005/8/layout/bList2"/>
    <dgm:cxn modelId="{6E47D1E4-A664-4E0B-89BD-D9DEC87D048C}" type="presParOf" srcId="{9D8A1899-1DE6-4016-B733-AFD6C1215CE0}" destId="{BED6B406-5019-4AB3-89F0-FDB522A9EEF2}" srcOrd="1" destOrd="0" presId="urn:microsoft.com/office/officeart/2005/8/layout/bList2"/>
    <dgm:cxn modelId="{57469883-965C-4C9C-A6B3-05941C954820}" type="presParOf" srcId="{9D8A1899-1DE6-4016-B733-AFD6C1215CE0}" destId="{E63DDA5F-FEF2-4FBA-832C-8C9A237A5A72}" srcOrd="2" destOrd="0" presId="urn:microsoft.com/office/officeart/2005/8/layout/bList2"/>
    <dgm:cxn modelId="{4FF2B472-647F-4143-8D64-610601FC45F2}" type="presParOf" srcId="{9D8A1899-1DE6-4016-B733-AFD6C1215CE0}" destId="{E3F2ACBE-62B6-478D-9398-BD5CC833F3E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FC7B9F6-C211-488A-8225-0C054FA8BD36}">
      <dgm:prSet phldrT="[Texto]"/>
      <dgm:spPr/>
      <dgm:t>
        <a:bodyPr/>
        <a:lstStyle/>
        <a:p>
          <a:pPr algn="l"/>
          <a:r>
            <a:rPr lang="es-ES" dirty="0" smtClean="0"/>
            <a:t>BACH: Diciembre N se publican datos de N-1 en mayoría países.</a:t>
          </a:r>
        </a:p>
        <a:p>
          <a:pPr algn="l"/>
          <a:r>
            <a:rPr lang="es-ES" dirty="0" smtClean="0"/>
            <a:t>ERICA: Febrero N+2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12E0ECC0-C351-4D15-BB67-88AF183D060C}">
      <dgm:prSet phldrT="[Texto]" custT="1"/>
      <dgm:spPr/>
      <dgm:t>
        <a:bodyPr/>
        <a:lstStyle/>
        <a:p>
          <a:r>
            <a:rPr lang="es-ES" sz="800" dirty="0" smtClean="0"/>
            <a:t>Media ponderada y Distribuciones estadísticas</a:t>
          </a:r>
          <a:endParaRPr lang="es-ES" sz="500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B267B692-6C95-49FF-913B-7C0B4EE0B179}">
      <dgm:prSet custT="1"/>
      <dgm:spPr/>
      <dgm:t>
        <a:bodyPr/>
        <a:lstStyle/>
        <a:p>
          <a:r>
            <a:rPr lang="es-ES" sz="500" dirty="0" smtClean="0"/>
            <a:t>BACH: 12 países,  CNAE 2 dígitos y Tamaño según ventas </a:t>
          </a:r>
        </a:p>
        <a:p>
          <a:r>
            <a:rPr lang="es-ES" sz="500" dirty="0" smtClean="0"/>
            <a:t>ERICA 7 países definición propia</a:t>
          </a:r>
          <a:endParaRPr lang="es-ES" sz="500" dirty="0"/>
        </a:p>
      </dgm:t>
    </dgm:pt>
    <dgm:pt modelId="{BE73A50B-EA3E-4493-8841-79B2E11EF237}" type="parTrans" cxnId="{98879E80-01E7-4ED4-AA8F-BD92BAB1DB3A}">
      <dgm:prSet/>
      <dgm:spPr/>
      <dgm:t>
        <a:bodyPr/>
        <a:lstStyle/>
        <a:p>
          <a:endParaRPr lang="es-ES"/>
        </a:p>
      </dgm:t>
    </dgm:pt>
    <dgm:pt modelId="{2E562F71-E4E4-492C-A7FB-86F92E825944}" type="sibTrans" cxnId="{98879E80-01E7-4ED4-AA8F-BD92BAB1DB3A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0" presStyleCnt="3" custLinFactNeighborX="-1095" custLinFactNeighborY="-1150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0" presStyleCnt="3" custFlipVert="0" custFlipHor="0" custScaleX="24899" custScaleY="10783" custLinFactNeighborX="23652" custLinFactNeighborY="21257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1" presStyleCnt="3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1" presStyleCnt="3" custFlipVert="1" custFlipHor="0" custScaleX="15438" custScaleY="14238"/>
      <dgm:spPr/>
    </dgm:pt>
    <dgm:pt modelId="{B541A072-C913-424A-9CE5-6B2F7641DF18}" type="pres">
      <dgm:prSet presAssocID="{FEDC48BB-6E29-42E4-B86A-0DFA7359EB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8F7C75D-1685-4BF4-A23E-4DB5ED99CCE6}" type="pres">
      <dgm:prSet presAssocID="{B267B692-6C95-49FF-913B-7C0B4EE0B179}" presName="compNode" presStyleCnt="0"/>
      <dgm:spPr/>
    </dgm:pt>
    <dgm:pt modelId="{479D0FEC-B34D-4FED-B7B8-4FB383C8C107}" type="pres">
      <dgm:prSet presAssocID="{B267B692-6C95-49FF-913B-7C0B4EE0B179}" presName="childRect" presStyleLbl="bgAcc1" presStyleIdx="2" presStyleCnt="3">
        <dgm:presLayoutVars>
          <dgm:bulletEnabled val="1"/>
        </dgm:presLayoutVars>
      </dgm:prSet>
      <dgm:spPr/>
    </dgm:pt>
    <dgm:pt modelId="{BA8FA578-A0FE-4773-84BD-A9B561A86BE1}" type="pres">
      <dgm:prSet presAssocID="{B267B692-6C95-49FF-913B-7C0B4EE0B17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65A88-803C-4FDA-9897-31D3C0B14C7B}" type="pres">
      <dgm:prSet presAssocID="{B267B692-6C95-49FF-913B-7C0B4EE0B179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DFCB012A-516C-439C-837D-C220140EA68B}" type="pres">
      <dgm:prSet presAssocID="{B267B692-6C95-49FF-913B-7C0B4EE0B179}" presName="adorn" presStyleLbl="fgAccFollowNode1" presStyleIdx="2" presStyleCnt="3" custFlipVert="1" custFlipHor="1" custScaleX="10783" custScaleY="14238" custLinFactNeighborX="-1575" custLinFactNeighborY="-32676"/>
      <dgm:spPr/>
    </dgm:pt>
  </dgm:ptLst>
  <dgm:cxnLst>
    <dgm:cxn modelId="{08A7B377-5DF9-48D2-91F9-69521CA552D4}" srcId="{77568DD2-141A-4053-95F6-B8A223F4CCB7}" destId="{12E0ECC0-C351-4D15-BB67-88AF183D060C}" srcOrd="1" destOrd="0" parTransId="{D9937037-840E-494B-AED6-2C4770A95EFF}" sibTransId="{FEDC48BB-6E29-42E4-B86A-0DFA7359EB95}"/>
    <dgm:cxn modelId="{B1038843-F0A1-466C-AF27-2553A9374085}" srcId="{77568DD2-141A-4053-95F6-B8A223F4CCB7}" destId="{DFC7B9F6-C211-488A-8225-0C054FA8BD36}" srcOrd="0" destOrd="0" parTransId="{DE61AE0A-0ACC-4F8D-909C-119A6508E42B}" sibTransId="{5D30172B-755F-46BA-BCA1-77CB034ED569}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98879E80-01E7-4ED4-AA8F-BD92BAB1DB3A}" srcId="{77568DD2-141A-4053-95F6-B8A223F4CCB7}" destId="{B267B692-6C95-49FF-913B-7C0B4EE0B179}" srcOrd="2" destOrd="0" parTransId="{BE73A50B-EA3E-4493-8841-79B2E11EF237}" sibTransId="{2E562F71-E4E4-492C-A7FB-86F92E825944}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721D565A-097E-4AC9-A33A-CB25CD633D14}" type="presOf" srcId="{FEDC48BB-6E29-42E4-B86A-0DFA7359EB95}" destId="{B541A072-C913-424A-9CE5-6B2F7641DF18}" srcOrd="0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BD9FC26C-F371-419D-9A4D-2A3F920A5F67}" type="presOf" srcId="{B267B692-6C95-49FF-913B-7C0B4EE0B179}" destId="{BA8FA578-A0FE-4773-84BD-A9B561A86BE1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0E0FEF60-E8B6-42AE-B16D-CC72BF629A9E}" type="presOf" srcId="{B267B692-6C95-49FF-913B-7C0B4EE0B179}" destId="{B4665A88-803C-4FDA-9897-31D3C0B14C7B}" srcOrd="1" destOrd="0" presId="urn:microsoft.com/office/officeart/2005/8/layout/bList2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BD521DCD-8120-4BDC-8F20-49692ED013E1}" type="presParOf" srcId="{1204C797-F204-4192-8C3C-A16328B6B883}" destId="{E94551BE-DF9D-40E7-989F-008D7D460927}" srcOrd="0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1" destOrd="0" presId="urn:microsoft.com/office/officeart/2005/8/layout/bList2"/>
    <dgm:cxn modelId="{9FEF3B92-2ABB-4872-8C59-B4DFF3D2DBA4}" type="presParOf" srcId="{1204C797-F204-4192-8C3C-A16328B6B883}" destId="{8C8F744F-D2E6-4F27-A164-FFA2D6094168}" srcOrd="2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  <dgm:cxn modelId="{4AA8D910-57C3-43FE-9901-901909B90321}" type="presParOf" srcId="{1204C797-F204-4192-8C3C-A16328B6B883}" destId="{B541A072-C913-424A-9CE5-6B2F7641DF18}" srcOrd="3" destOrd="0" presId="urn:microsoft.com/office/officeart/2005/8/layout/bList2"/>
    <dgm:cxn modelId="{7E650F50-4C43-4777-9037-76080F6DC0F8}" type="presParOf" srcId="{1204C797-F204-4192-8C3C-A16328B6B883}" destId="{08F7C75D-1685-4BF4-A23E-4DB5ED99CCE6}" srcOrd="4" destOrd="0" presId="urn:microsoft.com/office/officeart/2005/8/layout/bList2"/>
    <dgm:cxn modelId="{029DF794-AC5B-41F4-8247-A171D3A8DF41}" type="presParOf" srcId="{08F7C75D-1685-4BF4-A23E-4DB5ED99CCE6}" destId="{479D0FEC-B34D-4FED-B7B8-4FB383C8C107}" srcOrd="0" destOrd="0" presId="urn:microsoft.com/office/officeart/2005/8/layout/bList2"/>
    <dgm:cxn modelId="{9A291320-7E3B-43D5-8038-D0EA81DE7C4F}" type="presParOf" srcId="{08F7C75D-1685-4BF4-A23E-4DB5ED99CCE6}" destId="{BA8FA578-A0FE-4773-84BD-A9B561A86BE1}" srcOrd="1" destOrd="0" presId="urn:microsoft.com/office/officeart/2005/8/layout/bList2"/>
    <dgm:cxn modelId="{675910C3-277E-4C3C-8BAA-0533CBBB3958}" type="presParOf" srcId="{08F7C75D-1685-4BF4-A23E-4DB5ED99CCE6}" destId="{B4665A88-803C-4FDA-9897-31D3C0B14C7B}" srcOrd="2" destOrd="0" presId="urn:microsoft.com/office/officeart/2005/8/layout/bList2"/>
    <dgm:cxn modelId="{BC4D8449-8684-44B8-B109-28A7D227C8D5}" type="presParOf" srcId="{08F7C75D-1685-4BF4-A23E-4DB5ED99CCE6}" destId="{DFCB012A-516C-439C-837D-C220140EA68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32C4F6A-4479-4542-AD7E-8D7D74A7A028}">
      <dgm:prSet phldrT="[Texto]"/>
      <dgm:spPr/>
      <dgm:t>
        <a:bodyPr/>
        <a:lstStyle/>
        <a:p>
          <a:pPr algn="l"/>
          <a:r>
            <a:rPr lang="es-ES" dirty="0" smtClean="0"/>
            <a:t>Dirigido al público en general</a:t>
          </a:r>
          <a:endParaRPr lang="es-ES" dirty="0"/>
        </a:p>
      </dgm:t>
    </dgm:pt>
    <dgm:pt modelId="{25CBEDD6-C3E3-4B57-9230-C1C8B83F1622}" type="parTrans" cxnId="{131C8BB8-443E-4DC7-AB1E-6B759F9D3A2A}">
      <dgm:prSet/>
      <dgm:spPr/>
      <dgm:t>
        <a:bodyPr/>
        <a:lstStyle/>
        <a:p>
          <a:endParaRPr lang="es-ES"/>
        </a:p>
      </dgm:t>
    </dgm:pt>
    <dgm:pt modelId="{837B2CF5-0B25-446C-8EE4-A7FB61FBEBEB}" type="sibTrans" cxnId="{131C8BB8-443E-4DC7-AB1E-6B759F9D3A2A}">
      <dgm:prSet/>
      <dgm:spPr/>
      <dgm:t>
        <a:bodyPr/>
        <a:lstStyle/>
        <a:p>
          <a:endParaRPr lang="es-ES"/>
        </a:p>
      </dgm:t>
    </dgm:pt>
    <dgm:pt modelId="{B11A1097-5A64-4AE2-9F57-608BFCD66E36}">
      <dgm:prSet phldrT="[Texto]"/>
      <dgm:spPr/>
      <dgm:t>
        <a:bodyPr/>
        <a:lstStyle/>
        <a:p>
          <a:r>
            <a:rPr lang="es-ES" dirty="0" smtClean="0"/>
            <a:t>En la web del BE y del ECCBSO</a:t>
          </a:r>
          <a:endParaRPr lang="es-ES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3A525D6F-3E8D-424A-B392-6B700CEC0B7F}" type="pres">
      <dgm:prSet presAssocID="{732C4F6A-4479-4542-AD7E-8D7D74A7A028}" presName="compNode" presStyleCnt="0"/>
      <dgm:spPr/>
    </dgm:pt>
    <dgm:pt modelId="{53DE186B-FE81-4B5D-A101-43DDC722A6F1}" type="pres">
      <dgm:prSet presAssocID="{732C4F6A-4479-4542-AD7E-8D7D74A7A028}" presName="childRect" presStyleLbl="bgAcc1" presStyleIdx="0" presStyleCnt="2">
        <dgm:presLayoutVars>
          <dgm:bulletEnabled val="1"/>
        </dgm:presLayoutVars>
      </dgm:prSet>
      <dgm:spPr/>
    </dgm:pt>
    <dgm:pt modelId="{96544EA9-5E37-44D9-848C-195424159C41}" type="pres">
      <dgm:prSet presAssocID="{732C4F6A-4479-4542-AD7E-8D7D74A7A0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3CE7-37B3-4422-8745-66960FD7CE24}" type="pres">
      <dgm:prSet presAssocID="{732C4F6A-4479-4542-AD7E-8D7D74A7A028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04388D35-0BE5-47A4-B8C4-5DB49117A93F}" type="pres">
      <dgm:prSet presAssocID="{732C4F6A-4479-4542-AD7E-8D7D74A7A028}" presName="adorn" presStyleLbl="fgAccFollowNode1" presStyleIdx="0" presStyleCnt="2" custFlipVert="1" custFlipHor="1" custScaleX="22582" custScaleY="7201" custLinFactY="100000" custLinFactNeighborX="-99843" custLinFactNeighborY="140260"/>
      <dgm:spPr/>
    </dgm:pt>
    <dgm:pt modelId="{0FD76028-7736-4464-B8FC-1C409FE37897}" type="pres">
      <dgm:prSet presAssocID="{837B2CF5-0B25-446C-8EE4-A7FB61FBEB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1" presStyleCnt="2" custFlipVert="1" custScaleX="9778" custScaleY="7201"/>
      <dgm:spPr/>
    </dgm:pt>
  </dgm:ptLst>
  <dgm:cxnLst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8FA30E8C-3E56-457E-BA44-579B8B9BDAD2}" srcId="{77568DD2-141A-4053-95F6-B8A223F4CCB7}" destId="{B11A1097-5A64-4AE2-9F57-608BFCD66E36}" srcOrd="1" destOrd="0" parTransId="{96EA0A29-E09A-49BA-B225-93C45EF29A31}" sibTransId="{B8E27A78-626A-400C-9B9B-E3152F13D9E4}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8AFFEA12-5727-4A44-B5A1-E73BFD5A8087}" type="presOf" srcId="{732C4F6A-4479-4542-AD7E-8D7D74A7A028}" destId="{96544EA9-5E37-44D9-848C-195424159C41}" srcOrd="0" destOrd="0" presId="urn:microsoft.com/office/officeart/2005/8/layout/bList2"/>
    <dgm:cxn modelId="{CDF1CCFD-39F0-4229-848E-CAA889A3DBB2}" type="presOf" srcId="{837B2CF5-0B25-446C-8EE4-A7FB61FBEBEB}" destId="{0FD76028-7736-4464-B8FC-1C409FE37897}" srcOrd="0" destOrd="0" presId="urn:microsoft.com/office/officeart/2005/8/layout/bList2"/>
    <dgm:cxn modelId="{F190CA4A-C76F-4250-9B87-95120B4B2D01}" type="presOf" srcId="{732C4F6A-4479-4542-AD7E-8D7D74A7A028}" destId="{A1A23CE7-37B3-4422-8745-66960FD7CE24}" srcOrd="1" destOrd="0" presId="urn:microsoft.com/office/officeart/2005/8/layout/bList2"/>
    <dgm:cxn modelId="{131C8BB8-443E-4DC7-AB1E-6B759F9D3A2A}" srcId="{77568DD2-141A-4053-95F6-B8A223F4CCB7}" destId="{732C4F6A-4479-4542-AD7E-8D7D74A7A028}" srcOrd="0" destOrd="0" parTransId="{25CBEDD6-C3E3-4B57-9230-C1C8B83F1622}" sibTransId="{837B2CF5-0B25-446C-8EE4-A7FB61FBEBEB}"/>
    <dgm:cxn modelId="{425DB553-D002-46ED-B131-47EF0C523C0C}" type="presParOf" srcId="{1204C797-F204-4192-8C3C-A16328B6B883}" destId="{3A525D6F-3E8D-424A-B392-6B700CEC0B7F}" srcOrd="0" destOrd="0" presId="urn:microsoft.com/office/officeart/2005/8/layout/bList2"/>
    <dgm:cxn modelId="{81EDE2AF-1815-407E-AD03-9950ED178211}" type="presParOf" srcId="{3A525D6F-3E8D-424A-B392-6B700CEC0B7F}" destId="{53DE186B-FE81-4B5D-A101-43DDC722A6F1}" srcOrd="0" destOrd="0" presId="urn:microsoft.com/office/officeart/2005/8/layout/bList2"/>
    <dgm:cxn modelId="{2F77EAC4-19C5-4A98-BB10-7FDFC026FAC6}" type="presParOf" srcId="{3A525D6F-3E8D-424A-B392-6B700CEC0B7F}" destId="{96544EA9-5E37-44D9-848C-195424159C41}" srcOrd="1" destOrd="0" presId="urn:microsoft.com/office/officeart/2005/8/layout/bList2"/>
    <dgm:cxn modelId="{51326A07-5D6A-437A-8E10-DA16B3D763A3}" type="presParOf" srcId="{3A525D6F-3E8D-424A-B392-6B700CEC0B7F}" destId="{A1A23CE7-37B3-4422-8745-66960FD7CE24}" srcOrd="2" destOrd="0" presId="urn:microsoft.com/office/officeart/2005/8/layout/bList2"/>
    <dgm:cxn modelId="{4239208B-433D-4096-A8C0-420386257404}" type="presParOf" srcId="{3A525D6F-3E8D-424A-B392-6B700CEC0B7F}" destId="{04388D35-0BE5-47A4-B8C4-5DB49117A93F}" srcOrd="3" destOrd="0" presId="urn:microsoft.com/office/officeart/2005/8/layout/bList2"/>
    <dgm:cxn modelId="{17045B71-CB9F-435C-8C1C-FE9B173775B2}" type="presParOf" srcId="{1204C797-F204-4192-8C3C-A16328B6B883}" destId="{0FD76028-7736-4464-B8FC-1C409FE37897}" srcOrd="1" destOrd="0" presId="urn:microsoft.com/office/officeart/2005/8/layout/bList2"/>
    <dgm:cxn modelId="{7AA2805B-992E-46B4-9C1F-CD0608D7246B}" type="presParOf" srcId="{1204C797-F204-4192-8C3C-A16328B6B883}" destId="{03E88D9F-2416-43D7-981A-6AF62854D9CF}" srcOrd="2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FC7B9F6-C211-488A-8225-0C054FA8BD36}">
      <dgm:prSet phldrT="[Texto]"/>
      <dgm:spPr/>
      <dgm:t>
        <a:bodyPr/>
        <a:lstStyle/>
        <a:p>
          <a:pPr algn="l"/>
          <a:r>
            <a:rPr lang="es-ES" smtClean="0"/>
            <a:t>Media ponderada y Distribuciones estadísticas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B267B692-6C95-49FF-913B-7C0B4EE0B179}">
      <dgm:prSet/>
      <dgm:spPr/>
      <dgm:t>
        <a:bodyPr/>
        <a:lstStyle/>
        <a:p>
          <a:r>
            <a:rPr lang="es-ES" dirty="0" smtClean="0"/>
            <a:t>9 países </a:t>
          </a:r>
        </a:p>
        <a:p>
          <a:r>
            <a:rPr lang="es-ES" dirty="0" smtClean="0"/>
            <a:t>CNAE a dos dígitos </a:t>
          </a:r>
        </a:p>
        <a:p>
          <a:r>
            <a:rPr lang="es-ES" dirty="0" smtClean="0"/>
            <a:t> Tamaños según ventas </a:t>
          </a:r>
        </a:p>
      </dgm:t>
    </dgm:pt>
    <dgm:pt modelId="{BE73A50B-EA3E-4493-8841-79B2E11EF237}" type="parTrans" cxnId="{98879E80-01E7-4ED4-AA8F-BD92BAB1DB3A}">
      <dgm:prSet/>
      <dgm:spPr/>
      <dgm:t>
        <a:bodyPr/>
        <a:lstStyle/>
        <a:p>
          <a:endParaRPr lang="es-ES"/>
        </a:p>
      </dgm:t>
    </dgm:pt>
    <dgm:pt modelId="{2E562F71-E4E4-492C-A7FB-86F92E825944}" type="sibTrans" cxnId="{98879E80-01E7-4ED4-AA8F-BD92BAB1DB3A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0" presStyleCnt="2" custLinFactNeighborX="-1095" custLinFactNeighborY="-1150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0" presStyleCnt="2" custFlipVert="0" custFlipHor="0" custScaleX="24899" custScaleY="10783" custLinFactNeighborX="23652" custLinFactNeighborY="21257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8F7C75D-1685-4BF4-A23E-4DB5ED99CCE6}" type="pres">
      <dgm:prSet presAssocID="{B267B692-6C95-49FF-913B-7C0B4EE0B179}" presName="compNode" presStyleCnt="0"/>
      <dgm:spPr/>
    </dgm:pt>
    <dgm:pt modelId="{479D0FEC-B34D-4FED-B7B8-4FB383C8C107}" type="pres">
      <dgm:prSet presAssocID="{B267B692-6C95-49FF-913B-7C0B4EE0B179}" presName="childRect" presStyleLbl="bgAcc1" presStyleIdx="1" presStyleCnt="2">
        <dgm:presLayoutVars>
          <dgm:bulletEnabled val="1"/>
        </dgm:presLayoutVars>
      </dgm:prSet>
      <dgm:spPr/>
    </dgm:pt>
    <dgm:pt modelId="{BA8FA578-A0FE-4773-84BD-A9B561A86BE1}" type="pres">
      <dgm:prSet presAssocID="{B267B692-6C95-49FF-913B-7C0B4EE0B17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65A88-803C-4FDA-9897-31D3C0B14C7B}" type="pres">
      <dgm:prSet presAssocID="{B267B692-6C95-49FF-913B-7C0B4EE0B179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DFCB012A-516C-439C-837D-C220140EA68B}" type="pres">
      <dgm:prSet presAssocID="{B267B692-6C95-49FF-913B-7C0B4EE0B179}" presName="adorn" presStyleLbl="fgAccFollowNode1" presStyleIdx="1" presStyleCnt="2" custFlipVert="1" custFlipHor="1" custScaleX="10783" custScaleY="14238"/>
      <dgm:spPr/>
    </dgm:pt>
  </dgm:ptLst>
  <dgm:cxnLst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98879E80-01E7-4ED4-AA8F-BD92BAB1DB3A}" srcId="{77568DD2-141A-4053-95F6-B8A223F4CCB7}" destId="{B267B692-6C95-49FF-913B-7C0B4EE0B179}" srcOrd="1" destOrd="0" parTransId="{BE73A50B-EA3E-4493-8841-79B2E11EF237}" sibTransId="{2E562F71-E4E4-492C-A7FB-86F92E825944}"/>
    <dgm:cxn modelId="{B1038843-F0A1-466C-AF27-2553A9374085}" srcId="{77568DD2-141A-4053-95F6-B8A223F4CCB7}" destId="{DFC7B9F6-C211-488A-8225-0C054FA8BD36}" srcOrd="0" destOrd="0" parTransId="{DE61AE0A-0ACC-4F8D-909C-119A6508E42B}" sibTransId="{5D30172B-755F-46BA-BCA1-77CB034ED569}"/>
    <dgm:cxn modelId="{0E0FEF60-E8B6-42AE-B16D-CC72BF629A9E}" type="presOf" srcId="{B267B692-6C95-49FF-913B-7C0B4EE0B179}" destId="{B4665A88-803C-4FDA-9897-31D3C0B14C7B}" srcOrd="1" destOrd="0" presId="urn:microsoft.com/office/officeart/2005/8/layout/bList2"/>
    <dgm:cxn modelId="{BD9FC26C-F371-419D-9A4D-2A3F920A5F67}" type="presOf" srcId="{B267B692-6C95-49FF-913B-7C0B4EE0B179}" destId="{BA8FA578-A0FE-4773-84BD-A9B561A86BE1}" srcOrd="0" destOrd="0" presId="urn:microsoft.com/office/officeart/2005/8/layout/bList2"/>
    <dgm:cxn modelId="{BD521DCD-8120-4BDC-8F20-49692ED013E1}" type="presParOf" srcId="{1204C797-F204-4192-8C3C-A16328B6B883}" destId="{E94551BE-DF9D-40E7-989F-008D7D460927}" srcOrd="0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1" destOrd="0" presId="urn:microsoft.com/office/officeart/2005/8/layout/bList2"/>
    <dgm:cxn modelId="{7E650F50-4C43-4777-9037-76080F6DC0F8}" type="presParOf" srcId="{1204C797-F204-4192-8C3C-A16328B6B883}" destId="{08F7C75D-1685-4BF4-A23E-4DB5ED99CCE6}" srcOrd="2" destOrd="0" presId="urn:microsoft.com/office/officeart/2005/8/layout/bList2"/>
    <dgm:cxn modelId="{029DF794-AC5B-41F4-8247-A171D3A8DF41}" type="presParOf" srcId="{08F7C75D-1685-4BF4-A23E-4DB5ED99CCE6}" destId="{479D0FEC-B34D-4FED-B7B8-4FB383C8C107}" srcOrd="0" destOrd="0" presId="urn:microsoft.com/office/officeart/2005/8/layout/bList2"/>
    <dgm:cxn modelId="{9A291320-7E3B-43D5-8038-D0EA81DE7C4F}" type="presParOf" srcId="{08F7C75D-1685-4BF4-A23E-4DB5ED99CCE6}" destId="{BA8FA578-A0FE-4773-84BD-A9B561A86BE1}" srcOrd="1" destOrd="0" presId="urn:microsoft.com/office/officeart/2005/8/layout/bList2"/>
    <dgm:cxn modelId="{675910C3-277E-4C3C-8BAA-0533CBBB3958}" type="presParOf" srcId="{08F7C75D-1685-4BF4-A23E-4DB5ED99CCE6}" destId="{B4665A88-803C-4FDA-9897-31D3C0B14C7B}" srcOrd="2" destOrd="0" presId="urn:microsoft.com/office/officeart/2005/8/layout/bList2"/>
    <dgm:cxn modelId="{BC4D8449-8684-44B8-B109-28A7D227C8D5}" type="presParOf" srcId="{08F7C75D-1685-4BF4-A23E-4DB5ED99CCE6}" destId="{DFCB012A-516C-439C-837D-C220140EA68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32C4F6A-4479-4542-AD7E-8D7D74A7A028}">
      <dgm:prSet phldrT="[Texto]" custT="1"/>
      <dgm:spPr/>
      <dgm:t>
        <a:bodyPr/>
        <a:lstStyle/>
        <a:p>
          <a:pPr algn="l"/>
          <a:r>
            <a:rPr lang="es-ES" sz="1400" dirty="0" smtClean="0"/>
            <a:t>Entidades de crédito</a:t>
          </a:r>
          <a:endParaRPr lang="es-ES" sz="1400" dirty="0"/>
        </a:p>
      </dgm:t>
    </dgm:pt>
    <dgm:pt modelId="{25CBEDD6-C3E3-4B57-9230-C1C8B83F1622}" type="parTrans" cxnId="{131C8BB8-443E-4DC7-AB1E-6B759F9D3A2A}">
      <dgm:prSet/>
      <dgm:spPr/>
      <dgm:t>
        <a:bodyPr/>
        <a:lstStyle/>
        <a:p>
          <a:endParaRPr lang="es-ES"/>
        </a:p>
      </dgm:t>
    </dgm:pt>
    <dgm:pt modelId="{837B2CF5-0B25-446C-8EE4-A7FB61FBEBEB}" type="sibTrans" cxnId="{131C8BB8-443E-4DC7-AB1E-6B759F9D3A2A}">
      <dgm:prSet/>
      <dgm:spPr/>
      <dgm:t>
        <a:bodyPr/>
        <a:lstStyle/>
        <a:p>
          <a:endParaRPr lang="es-ES"/>
        </a:p>
      </dgm:t>
    </dgm:pt>
    <dgm:pt modelId="{DFC7B9F6-C211-488A-8225-0C054FA8BD36}">
      <dgm:prSet phldrT="[Texto]"/>
      <dgm:spPr/>
      <dgm:t>
        <a:bodyPr/>
        <a:lstStyle/>
        <a:p>
          <a:pPr algn="l"/>
          <a:r>
            <a:rPr lang="es-ES" dirty="0" smtClean="0"/>
            <a:t>Diciembre N, se publican datos N-1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B11A1097-5A64-4AE2-9F57-608BFCD66E36}">
      <dgm:prSet phldrT="[Texto]"/>
      <dgm:spPr/>
      <dgm:t>
        <a:bodyPr/>
        <a:lstStyle/>
        <a:p>
          <a:r>
            <a:rPr lang="es-ES" dirty="0" smtClean="0"/>
            <a:t>En la web del BE</a:t>
          </a:r>
          <a:endParaRPr lang="es-ES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AFFAEC81-E281-4F69-9CDD-7CB98BDA5282}">
      <dgm:prSet phldrT="[Texto]"/>
      <dgm:spPr/>
      <dgm:t>
        <a:bodyPr/>
        <a:lstStyle/>
        <a:p>
          <a:r>
            <a:rPr lang="es-ES" dirty="0" smtClean="0"/>
            <a:t>Distribuciones estadísticas</a:t>
          </a:r>
          <a:endParaRPr lang="es-ES" dirty="0"/>
        </a:p>
      </dgm:t>
    </dgm:pt>
    <dgm:pt modelId="{8358C29D-4EE7-4DE7-B9DF-E14B072B99CB}" type="parTrans" cxnId="{5351C567-CBFD-4406-A38A-0F2D2D0A3822}">
      <dgm:prSet/>
      <dgm:spPr/>
      <dgm:t>
        <a:bodyPr/>
        <a:lstStyle/>
        <a:p>
          <a:endParaRPr lang="es-ES"/>
        </a:p>
      </dgm:t>
    </dgm:pt>
    <dgm:pt modelId="{539973D5-5D0D-46E7-AED0-5181AD89BC3C}" type="sibTrans" cxnId="{5351C567-CBFD-4406-A38A-0F2D2D0A3822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3A525D6F-3E8D-424A-B392-6B700CEC0B7F}" type="pres">
      <dgm:prSet presAssocID="{732C4F6A-4479-4542-AD7E-8D7D74A7A028}" presName="compNode" presStyleCnt="0"/>
      <dgm:spPr/>
    </dgm:pt>
    <dgm:pt modelId="{53DE186B-FE81-4B5D-A101-43DDC722A6F1}" type="pres">
      <dgm:prSet presAssocID="{732C4F6A-4479-4542-AD7E-8D7D74A7A028}" presName="childRect" presStyleLbl="bgAcc1" presStyleIdx="0" presStyleCnt="4">
        <dgm:presLayoutVars>
          <dgm:bulletEnabled val="1"/>
        </dgm:presLayoutVars>
      </dgm:prSet>
      <dgm:spPr/>
    </dgm:pt>
    <dgm:pt modelId="{96544EA9-5E37-44D9-848C-195424159C41}" type="pres">
      <dgm:prSet presAssocID="{732C4F6A-4479-4542-AD7E-8D7D74A7A0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3CE7-37B3-4422-8745-66960FD7CE24}" type="pres">
      <dgm:prSet presAssocID="{732C4F6A-4479-4542-AD7E-8D7D74A7A028}" presName="parentRect" presStyleLbl="alignNode1" presStyleIdx="0" presStyleCnt="4"/>
      <dgm:spPr/>
      <dgm:t>
        <a:bodyPr/>
        <a:lstStyle/>
        <a:p>
          <a:endParaRPr lang="es-ES"/>
        </a:p>
      </dgm:t>
    </dgm:pt>
    <dgm:pt modelId="{04388D35-0BE5-47A4-B8C4-5DB49117A93F}" type="pres">
      <dgm:prSet presAssocID="{732C4F6A-4479-4542-AD7E-8D7D74A7A028}" presName="adorn" presStyleLbl="fgAccFollowNode1" presStyleIdx="0" presStyleCnt="4" custFlipVert="1" custFlipHor="1" custScaleX="22582" custScaleY="7201" custLinFactY="100000" custLinFactNeighborX="-99843" custLinFactNeighborY="140260"/>
      <dgm:spPr/>
    </dgm:pt>
    <dgm:pt modelId="{0FD76028-7736-4464-B8FC-1C409FE37897}" type="pres">
      <dgm:prSet presAssocID="{837B2CF5-0B25-446C-8EE4-A7FB61FBEB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1" presStyleCnt="4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1" presStyleCnt="4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1" presStyleCnt="4" custFlipVert="0" custFlipHor="1" custScaleX="7201" custScaleY="25794" custLinFactNeighborX="-93914" custLinFactNeighborY="77042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2" presStyleCnt="4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2" presStyleCnt="4" custFlipVert="1" custScaleX="9778" custScaleY="7201"/>
      <dgm:spPr/>
    </dgm:pt>
    <dgm:pt modelId="{D8B872F9-9DED-4403-A2E4-3E4210994B17}" type="pres">
      <dgm:prSet presAssocID="{B8E27A78-626A-400C-9B9B-E3152F13D9E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7CD853D-A25F-42CF-B6E0-31269808E95E}" type="pres">
      <dgm:prSet presAssocID="{AFFAEC81-E281-4F69-9CDD-7CB98BDA5282}" presName="compNode" presStyleCnt="0"/>
      <dgm:spPr/>
    </dgm:pt>
    <dgm:pt modelId="{2589F0D0-C0D7-49EF-A9C6-42FCF641243F}" type="pres">
      <dgm:prSet presAssocID="{AFFAEC81-E281-4F69-9CDD-7CB98BDA5282}" presName="childRect" presStyleLbl="bgAcc1" presStyleIdx="3" presStyleCnt="4" custScaleX="92712" custScaleY="94248" custLinFactNeighborX="-88" custLinFactNeighborY="287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A9FE1CE-FB06-4D38-8295-F84B235AE250}" type="pres">
      <dgm:prSet presAssocID="{AFFAEC81-E281-4F69-9CDD-7CB98BDA528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E6DFCE-FEA4-4987-BFDD-7E9879AA3219}" type="pres">
      <dgm:prSet presAssocID="{AFFAEC81-E281-4F69-9CDD-7CB98BDA5282}" presName="parentRect" presStyleLbl="alignNode1" presStyleIdx="3" presStyleCnt="4" custLinFactNeighborX="1651" custLinFactNeighborY="-5149"/>
      <dgm:spPr/>
      <dgm:t>
        <a:bodyPr/>
        <a:lstStyle/>
        <a:p>
          <a:endParaRPr lang="es-ES"/>
        </a:p>
      </dgm:t>
    </dgm:pt>
    <dgm:pt modelId="{C10C9F53-B8C1-4EC8-8B5D-AA62DE896D19}" type="pres">
      <dgm:prSet presAssocID="{AFFAEC81-E281-4F69-9CDD-7CB98BDA5282}" presName="adorn" presStyleLbl="fgAccFollowNode1" presStyleIdx="3" presStyleCnt="4" custFlipVert="0" custFlipHor="1" custScaleX="19605" custScaleY="8485"/>
      <dgm:spPr/>
    </dgm:pt>
  </dgm:ptLst>
  <dgm:cxnLst>
    <dgm:cxn modelId="{327A34DE-67DA-45D1-9055-2E0F2CF16F7F}" type="presOf" srcId="{AFFAEC81-E281-4F69-9CDD-7CB98BDA5282}" destId="{BA9FE1CE-FB06-4D38-8295-F84B235AE250}" srcOrd="0" destOrd="0" presId="urn:microsoft.com/office/officeart/2005/8/layout/bList2"/>
    <dgm:cxn modelId="{8AFFEA12-5727-4A44-B5A1-E73BFD5A8087}" type="presOf" srcId="{732C4F6A-4479-4542-AD7E-8D7D74A7A028}" destId="{96544EA9-5E37-44D9-848C-195424159C41}" srcOrd="0" destOrd="0" presId="urn:microsoft.com/office/officeart/2005/8/layout/bList2"/>
    <dgm:cxn modelId="{B1038843-F0A1-466C-AF27-2553A9374085}" srcId="{77568DD2-141A-4053-95F6-B8A223F4CCB7}" destId="{DFC7B9F6-C211-488A-8225-0C054FA8BD36}" srcOrd="1" destOrd="0" parTransId="{DE61AE0A-0ACC-4F8D-909C-119A6508E42B}" sibTransId="{5D30172B-755F-46BA-BCA1-77CB034ED569}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F190CA4A-C76F-4250-9B87-95120B4B2D01}" type="presOf" srcId="{732C4F6A-4479-4542-AD7E-8D7D74A7A028}" destId="{A1A23CE7-37B3-4422-8745-66960FD7CE24}" srcOrd="1" destOrd="0" presId="urn:microsoft.com/office/officeart/2005/8/layout/bList2"/>
    <dgm:cxn modelId="{131C8BB8-443E-4DC7-AB1E-6B759F9D3A2A}" srcId="{77568DD2-141A-4053-95F6-B8A223F4CCB7}" destId="{732C4F6A-4479-4542-AD7E-8D7D74A7A028}" srcOrd="0" destOrd="0" parTransId="{25CBEDD6-C3E3-4B57-9230-C1C8B83F1622}" sibTransId="{837B2CF5-0B25-446C-8EE4-A7FB61FBEBEB}"/>
    <dgm:cxn modelId="{A97A0CBD-DBD3-4EDC-8988-AAD8579B13D7}" type="presOf" srcId="{B8E27A78-626A-400C-9B9B-E3152F13D9E4}" destId="{D8B872F9-9DED-4403-A2E4-3E4210994B17}" srcOrd="0" destOrd="0" presId="urn:microsoft.com/office/officeart/2005/8/layout/bList2"/>
    <dgm:cxn modelId="{8FA30E8C-3E56-457E-BA44-579B8B9BDAD2}" srcId="{77568DD2-141A-4053-95F6-B8A223F4CCB7}" destId="{B11A1097-5A64-4AE2-9F57-608BFCD66E36}" srcOrd="2" destOrd="0" parTransId="{96EA0A29-E09A-49BA-B225-93C45EF29A31}" sibTransId="{B8E27A78-626A-400C-9B9B-E3152F13D9E4}"/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5351C567-CBFD-4406-A38A-0F2D2D0A3822}" srcId="{77568DD2-141A-4053-95F6-B8A223F4CCB7}" destId="{AFFAEC81-E281-4F69-9CDD-7CB98BDA5282}" srcOrd="3" destOrd="0" parTransId="{8358C29D-4EE7-4DE7-B9DF-E14B072B99CB}" sibTransId="{539973D5-5D0D-46E7-AED0-5181AD89BC3C}"/>
    <dgm:cxn modelId="{CDF1CCFD-39F0-4229-848E-CAA889A3DBB2}" type="presOf" srcId="{837B2CF5-0B25-446C-8EE4-A7FB61FBEBEB}" destId="{0FD76028-7736-4464-B8FC-1C409FE37897}" srcOrd="0" destOrd="0" presId="urn:microsoft.com/office/officeart/2005/8/layout/bList2"/>
    <dgm:cxn modelId="{3767AB33-31DE-441B-9557-835010CC8A55}" type="presOf" srcId="{AFFAEC81-E281-4F69-9CDD-7CB98BDA5282}" destId="{1FE6DFCE-FEA4-4987-BFDD-7E9879AA3219}" srcOrd="1" destOrd="0" presId="urn:microsoft.com/office/officeart/2005/8/layout/bList2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425DB553-D002-46ED-B131-47EF0C523C0C}" type="presParOf" srcId="{1204C797-F204-4192-8C3C-A16328B6B883}" destId="{3A525D6F-3E8D-424A-B392-6B700CEC0B7F}" srcOrd="0" destOrd="0" presId="urn:microsoft.com/office/officeart/2005/8/layout/bList2"/>
    <dgm:cxn modelId="{81EDE2AF-1815-407E-AD03-9950ED178211}" type="presParOf" srcId="{3A525D6F-3E8D-424A-B392-6B700CEC0B7F}" destId="{53DE186B-FE81-4B5D-A101-43DDC722A6F1}" srcOrd="0" destOrd="0" presId="urn:microsoft.com/office/officeart/2005/8/layout/bList2"/>
    <dgm:cxn modelId="{2F77EAC4-19C5-4A98-BB10-7FDFC026FAC6}" type="presParOf" srcId="{3A525D6F-3E8D-424A-B392-6B700CEC0B7F}" destId="{96544EA9-5E37-44D9-848C-195424159C41}" srcOrd="1" destOrd="0" presId="urn:microsoft.com/office/officeart/2005/8/layout/bList2"/>
    <dgm:cxn modelId="{51326A07-5D6A-437A-8E10-DA16B3D763A3}" type="presParOf" srcId="{3A525D6F-3E8D-424A-B392-6B700CEC0B7F}" destId="{A1A23CE7-37B3-4422-8745-66960FD7CE24}" srcOrd="2" destOrd="0" presId="urn:microsoft.com/office/officeart/2005/8/layout/bList2"/>
    <dgm:cxn modelId="{4239208B-433D-4096-A8C0-420386257404}" type="presParOf" srcId="{3A525D6F-3E8D-424A-B392-6B700CEC0B7F}" destId="{04388D35-0BE5-47A4-B8C4-5DB49117A93F}" srcOrd="3" destOrd="0" presId="urn:microsoft.com/office/officeart/2005/8/layout/bList2"/>
    <dgm:cxn modelId="{17045B71-CB9F-435C-8C1C-FE9B173775B2}" type="presParOf" srcId="{1204C797-F204-4192-8C3C-A16328B6B883}" destId="{0FD76028-7736-4464-B8FC-1C409FE37897}" srcOrd="1" destOrd="0" presId="urn:microsoft.com/office/officeart/2005/8/layout/bList2"/>
    <dgm:cxn modelId="{BD521DCD-8120-4BDC-8F20-49692ED013E1}" type="presParOf" srcId="{1204C797-F204-4192-8C3C-A16328B6B883}" destId="{E94551BE-DF9D-40E7-989F-008D7D460927}" srcOrd="2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3" destOrd="0" presId="urn:microsoft.com/office/officeart/2005/8/layout/bList2"/>
    <dgm:cxn modelId="{7AA2805B-992E-46B4-9C1F-CD0608D7246B}" type="presParOf" srcId="{1204C797-F204-4192-8C3C-A16328B6B883}" destId="{03E88D9F-2416-43D7-981A-6AF62854D9CF}" srcOrd="4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  <dgm:cxn modelId="{44EBA264-7139-4B1A-B2C8-DAD07EBCC96C}" type="presParOf" srcId="{1204C797-F204-4192-8C3C-A16328B6B883}" destId="{D8B872F9-9DED-4403-A2E4-3E4210994B17}" srcOrd="5" destOrd="0" presId="urn:microsoft.com/office/officeart/2005/8/layout/bList2"/>
    <dgm:cxn modelId="{2358C599-1EBF-4753-8782-9C29780FADEC}" type="presParOf" srcId="{1204C797-F204-4192-8C3C-A16328B6B883}" destId="{27CD853D-A25F-42CF-B6E0-31269808E95E}" srcOrd="6" destOrd="0" presId="urn:microsoft.com/office/officeart/2005/8/layout/bList2"/>
    <dgm:cxn modelId="{A99E8C98-278F-4678-ADFB-45C36530A71A}" type="presParOf" srcId="{27CD853D-A25F-42CF-B6E0-31269808E95E}" destId="{2589F0D0-C0D7-49EF-A9C6-42FCF641243F}" srcOrd="0" destOrd="0" presId="urn:microsoft.com/office/officeart/2005/8/layout/bList2"/>
    <dgm:cxn modelId="{3A3A0864-8E63-4090-B978-59D2D837268B}" type="presParOf" srcId="{27CD853D-A25F-42CF-B6E0-31269808E95E}" destId="{BA9FE1CE-FB06-4D38-8295-F84B235AE250}" srcOrd="1" destOrd="0" presId="urn:microsoft.com/office/officeart/2005/8/layout/bList2"/>
    <dgm:cxn modelId="{265AA754-64CE-4D42-A872-82FE3E71B3CE}" type="presParOf" srcId="{27CD853D-A25F-42CF-B6E0-31269808E95E}" destId="{1FE6DFCE-FEA4-4987-BFDD-7E9879AA3219}" srcOrd="2" destOrd="0" presId="urn:microsoft.com/office/officeart/2005/8/layout/bList2"/>
    <dgm:cxn modelId="{12B9C02A-45EB-46BC-8069-4A84159629E0}" type="presParOf" srcId="{27CD853D-A25F-42CF-B6E0-31269808E95E}" destId="{C10C9F53-B8C1-4EC8-8B5D-AA62DE896D1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E0ECC0-C351-4D15-BB67-88AF183D060C}">
      <dgm:prSet phldrT="[Texto]" custT="1"/>
      <dgm:spPr/>
      <dgm:t>
        <a:bodyPr/>
        <a:lstStyle/>
        <a:p>
          <a:r>
            <a:rPr lang="es-ES" sz="1000" dirty="0" smtClean="0"/>
            <a:t>Media ponderada</a:t>
          </a:r>
          <a:endParaRPr lang="es-ES" sz="1000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9D3548FE-2C86-4D60-BF1C-8E70AF389206}">
      <dgm:prSet phldrT="[Texto]"/>
      <dgm:spPr/>
      <dgm:t>
        <a:bodyPr/>
        <a:lstStyle/>
        <a:p>
          <a:r>
            <a:rPr lang="es-ES" dirty="0" smtClean="0"/>
            <a:t>CNAE a dos dígitos Tamaños según Recomendación Europea</a:t>
          </a:r>
          <a:endParaRPr lang="es-ES" dirty="0"/>
        </a:p>
      </dgm:t>
    </dgm:pt>
    <dgm:pt modelId="{94D4331F-5BAB-4F06-8CBC-3EB9C425B083}" type="parTrans" cxnId="{946BA1F3-F7E4-4865-A66C-C47A53ABFF35}">
      <dgm:prSet/>
      <dgm:spPr/>
      <dgm:t>
        <a:bodyPr/>
        <a:lstStyle/>
        <a:p>
          <a:endParaRPr lang="es-ES"/>
        </a:p>
      </dgm:t>
    </dgm:pt>
    <dgm:pt modelId="{18234C5C-4A9F-4AF2-AD95-326603BD392E}" type="sibTrans" cxnId="{946BA1F3-F7E4-4865-A66C-C47A53ABFF35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0" presStyleCnt="2" custLinFactNeighborX="24450" custLinFactNeighborY="-10732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0" presStyleCnt="2" custLinFactNeighborX="24450" custLinFactNeighborY="-3648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0" presStyleCnt="2" custFlipVert="1" custFlipHor="1" custScaleX="10783" custScaleY="10783" custLinFactX="24462" custLinFactNeighborX="100000" custLinFactNeighborY="40265"/>
      <dgm:spPr/>
    </dgm:pt>
    <dgm:pt modelId="{DE07E656-9C77-43AE-B926-D44AE4AD3BBD}" type="pres">
      <dgm:prSet presAssocID="{FEDC48BB-6E29-42E4-B86A-0DFA7359EB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554FB3E-5640-4740-BDCE-426647FFA7CE}" type="pres">
      <dgm:prSet presAssocID="{9D3548FE-2C86-4D60-BF1C-8E70AF389206}" presName="compNode" presStyleCnt="0"/>
      <dgm:spPr/>
    </dgm:pt>
    <dgm:pt modelId="{A9B100A0-DFA2-4A86-B273-CB0DE398216A}" type="pres">
      <dgm:prSet presAssocID="{9D3548FE-2C86-4D60-BF1C-8E70AF389206}" presName="childRect" presStyleLbl="bgAcc1" presStyleIdx="1" presStyleCnt="2" custLinFactNeighborX="70973" custLinFactNeighborY="461">
        <dgm:presLayoutVars>
          <dgm:bulletEnabled val="1"/>
        </dgm:presLayoutVars>
      </dgm:prSet>
      <dgm:spPr/>
    </dgm:pt>
    <dgm:pt modelId="{170F490C-A689-454B-A694-43118716313A}" type="pres">
      <dgm:prSet presAssocID="{9D3548FE-2C86-4D60-BF1C-8E70AF38920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E0DD7A-AAAD-4FE9-B31E-9CEC9BB09411}" type="pres">
      <dgm:prSet presAssocID="{9D3548FE-2C86-4D60-BF1C-8E70AF389206}" presName="parentRect" presStyleLbl="alignNode1" presStyleIdx="1" presStyleCnt="2" custLinFactNeighborX="54242" custLinFactNeighborY="14901"/>
      <dgm:spPr/>
      <dgm:t>
        <a:bodyPr/>
        <a:lstStyle/>
        <a:p>
          <a:endParaRPr lang="es-ES"/>
        </a:p>
      </dgm:t>
    </dgm:pt>
    <dgm:pt modelId="{6F20FBFA-D47C-44F0-B6D1-AECBF7B964F4}" type="pres">
      <dgm:prSet presAssocID="{9D3548FE-2C86-4D60-BF1C-8E70AF389206}" presName="adorn" presStyleLbl="fgAccFollowNode1" presStyleIdx="1" presStyleCnt="2" custScaleX="8490" custScaleY="8490" custLinFactX="-100000" custLinFactNeighborX="-187512" custLinFactNeighborY="-45445"/>
      <dgm:spPr/>
    </dgm:pt>
  </dgm:ptLst>
  <dgm:cxnLst>
    <dgm:cxn modelId="{00FF622A-A612-4030-BFBA-D4C1ADC71022}" type="presOf" srcId="{FEDC48BB-6E29-42E4-B86A-0DFA7359EB95}" destId="{DE07E656-9C77-43AE-B926-D44AE4AD3BBD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09DC9D27-DD38-4FEF-B91A-CB44CC15C645}" type="presOf" srcId="{9D3548FE-2C86-4D60-BF1C-8E70AF389206}" destId="{170F490C-A689-454B-A694-43118716313A}" srcOrd="0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08A7B377-5DF9-48D2-91F9-69521CA552D4}" srcId="{77568DD2-141A-4053-95F6-B8A223F4CCB7}" destId="{12E0ECC0-C351-4D15-BB67-88AF183D060C}" srcOrd="0" destOrd="0" parTransId="{D9937037-840E-494B-AED6-2C4770A95EFF}" sibTransId="{FEDC48BB-6E29-42E4-B86A-0DFA7359EB95}"/>
    <dgm:cxn modelId="{946BA1F3-F7E4-4865-A66C-C47A53ABFF35}" srcId="{77568DD2-141A-4053-95F6-B8A223F4CCB7}" destId="{9D3548FE-2C86-4D60-BF1C-8E70AF389206}" srcOrd="1" destOrd="0" parTransId="{94D4331F-5BAB-4F06-8CBC-3EB9C425B083}" sibTransId="{18234C5C-4A9F-4AF2-AD95-326603BD392E}"/>
    <dgm:cxn modelId="{41A825FE-EB97-4F1D-B7B4-964E8C680C13}" type="presOf" srcId="{9D3548FE-2C86-4D60-BF1C-8E70AF389206}" destId="{01E0DD7A-AAAD-4FE9-B31E-9CEC9BB09411}" srcOrd="1" destOrd="0" presId="urn:microsoft.com/office/officeart/2005/8/layout/bList2"/>
    <dgm:cxn modelId="{9FEF3B92-2ABB-4872-8C59-B4DFF3D2DBA4}" type="presParOf" srcId="{1204C797-F204-4192-8C3C-A16328B6B883}" destId="{8C8F744F-D2E6-4F27-A164-FFA2D6094168}" srcOrd="0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  <dgm:cxn modelId="{1A470E85-FB91-46E5-B4BE-5B135210DFC8}" type="presParOf" srcId="{1204C797-F204-4192-8C3C-A16328B6B883}" destId="{DE07E656-9C77-43AE-B926-D44AE4AD3BBD}" srcOrd="1" destOrd="0" presId="urn:microsoft.com/office/officeart/2005/8/layout/bList2"/>
    <dgm:cxn modelId="{3E056D63-2ADC-4D9D-AD05-D24DAAB06331}" type="presParOf" srcId="{1204C797-F204-4192-8C3C-A16328B6B883}" destId="{4554FB3E-5640-4740-BDCE-426647FFA7CE}" srcOrd="2" destOrd="0" presId="urn:microsoft.com/office/officeart/2005/8/layout/bList2"/>
    <dgm:cxn modelId="{E1013660-38C7-49EE-9D81-9A7742DEAA4D}" type="presParOf" srcId="{4554FB3E-5640-4740-BDCE-426647FFA7CE}" destId="{A9B100A0-DFA2-4A86-B273-CB0DE398216A}" srcOrd="0" destOrd="0" presId="urn:microsoft.com/office/officeart/2005/8/layout/bList2"/>
    <dgm:cxn modelId="{D4F9BAF8-2993-4E6C-9842-74BD84A983FB}" type="presParOf" srcId="{4554FB3E-5640-4740-BDCE-426647FFA7CE}" destId="{170F490C-A689-454B-A694-43118716313A}" srcOrd="1" destOrd="0" presId="urn:microsoft.com/office/officeart/2005/8/layout/bList2"/>
    <dgm:cxn modelId="{CC7AD7FE-3A80-47CD-B618-BF0426888DBF}" type="presParOf" srcId="{4554FB3E-5640-4740-BDCE-426647FFA7CE}" destId="{01E0DD7A-AAAD-4FE9-B31E-9CEC9BB09411}" srcOrd="2" destOrd="0" presId="urn:microsoft.com/office/officeart/2005/8/layout/bList2"/>
    <dgm:cxn modelId="{3EA3B238-FA44-470E-8348-1C5586E62F33}" type="presParOf" srcId="{4554FB3E-5640-4740-BDCE-426647FFA7CE}" destId="{6F20FBFA-D47C-44F0-B6D1-AECBF7B964F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E0ECC0-C351-4D15-BB67-88AF183D060C}">
      <dgm:prSet phldrT="[Texto]" custT="1"/>
      <dgm:spPr/>
      <dgm:t>
        <a:bodyPr/>
        <a:lstStyle/>
        <a:p>
          <a:r>
            <a:rPr lang="es-ES" sz="900" dirty="0" smtClean="0"/>
            <a:t>Distribuciones estadísticas</a:t>
          </a:r>
          <a:endParaRPr lang="es-ES" sz="900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109390C1-9B70-4795-B3EB-BC4E7A127471}">
      <dgm:prSet/>
      <dgm:spPr/>
      <dgm:t>
        <a:bodyPr/>
        <a:lstStyle/>
        <a:p>
          <a:r>
            <a:rPr lang="es-ES" dirty="0" smtClean="0"/>
            <a:t>CNAE a tres dígitos y Tamaños según ventas </a:t>
          </a:r>
          <a:endParaRPr lang="es-ES" dirty="0"/>
        </a:p>
      </dgm:t>
    </dgm:pt>
    <dgm:pt modelId="{06575CE7-A068-4E4E-8017-CC5C9FD2DCD6}" type="parTrans" cxnId="{4F0F54F5-D989-4B18-B8FD-47D68599B4C8}">
      <dgm:prSet/>
      <dgm:spPr/>
      <dgm:t>
        <a:bodyPr/>
        <a:lstStyle/>
        <a:p>
          <a:endParaRPr lang="es-ES"/>
        </a:p>
      </dgm:t>
    </dgm:pt>
    <dgm:pt modelId="{F54AA512-2199-4782-82EA-F38CC3CF5CBB}" type="sibTrans" cxnId="{4F0F54F5-D989-4B18-B8FD-47D68599B4C8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0" presStyleCnt="2" custLinFactNeighborX="-23209" custLinFactNeighborY="-7260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0" presStyleCnt="2" custLinFactNeighborX="-22764" custLinFactNeighborY="1597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0" presStyleCnt="2" custFlipVert="0" custFlipHor="1" custScaleX="20060" custScaleY="11596"/>
      <dgm:spPr/>
    </dgm:pt>
    <dgm:pt modelId="{B982BDF0-DB6E-458E-A45C-013FC45A4685}" type="pres">
      <dgm:prSet presAssocID="{FEDC48BB-6E29-42E4-B86A-0DFA7359EB9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D06A343-ADD2-4EF9-8259-CC1CE65E9EB0}" type="pres">
      <dgm:prSet presAssocID="{109390C1-9B70-4795-B3EB-BC4E7A127471}" presName="compNode" presStyleCnt="0"/>
      <dgm:spPr/>
    </dgm:pt>
    <dgm:pt modelId="{A720D0BA-14D3-43FA-9D7E-1AC4FDA26EED}" type="pres">
      <dgm:prSet presAssocID="{109390C1-9B70-4795-B3EB-BC4E7A127471}" presName="childRect" presStyleLbl="bgAcc1" presStyleIdx="1" presStyleCnt="2" custLinFactNeighborX="-2695" custLinFactNeighborY="-8031">
        <dgm:presLayoutVars>
          <dgm:bulletEnabled val="1"/>
        </dgm:presLayoutVars>
      </dgm:prSet>
      <dgm:spPr/>
    </dgm:pt>
    <dgm:pt modelId="{38B451C2-E0CC-4C6F-8C44-BD9597F98381}" type="pres">
      <dgm:prSet presAssocID="{109390C1-9B70-4795-B3EB-BC4E7A12747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475B81-7B92-4FF4-820A-1F7FCCE81B11}" type="pres">
      <dgm:prSet presAssocID="{109390C1-9B70-4795-B3EB-BC4E7A127471}" presName="parentRect" presStyleLbl="alignNode1" presStyleIdx="1" presStyleCnt="2" custLinFactNeighborX="-4335" custLinFactNeighborY="5911"/>
      <dgm:spPr/>
      <dgm:t>
        <a:bodyPr/>
        <a:lstStyle/>
        <a:p>
          <a:endParaRPr lang="es-ES"/>
        </a:p>
      </dgm:t>
    </dgm:pt>
    <dgm:pt modelId="{1CAC1FB7-5B0D-4652-8F09-BFBA320010F8}" type="pres">
      <dgm:prSet presAssocID="{109390C1-9B70-4795-B3EB-BC4E7A127471}" presName="adorn" presStyleLbl="fgAccFollowNode1" presStyleIdx="1" presStyleCnt="2" custFlipVert="1" custFlipHor="1" custScaleX="10783" custScaleY="10783"/>
      <dgm:spPr/>
    </dgm:pt>
  </dgm:ptLst>
  <dgm:cxnLst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98B5BAB8-A0CD-4D22-BDA2-FA46E74618C2}" type="presOf" srcId="{109390C1-9B70-4795-B3EB-BC4E7A127471}" destId="{38B451C2-E0CC-4C6F-8C44-BD9597F98381}" srcOrd="0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4F0F54F5-D989-4B18-B8FD-47D68599B4C8}" srcId="{77568DD2-141A-4053-95F6-B8A223F4CCB7}" destId="{109390C1-9B70-4795-B3EB-BC4E7A127471}" srcOrd="1" destOrd="0" parTransId="{06575CE7-A068-4E4E-8017-CC5C9FD2DCD6}" sibTransId="{F54AA512-2199-4782-82EA-F38CC3CF5CBB}"/>
    <dgm:cxn modelId="{808152B2-927C-42E3-96A2-4EF761080DF3}" type="presOf" srcId="{109390C1-9B70-4795-B3EB-BC4E7A127471}" destId="{B5475B81-7B92-4FF4-820A-1F7FCCE81B11}" srcOrd="1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08A7B377-5DF9-48D2-91F9-69521CA552D4}" srcId="{77568DD2-141A-4053-95F6-B8A223F4CCB7}" destId="{12E0ECC0-C351-4D15-BB67-88AF183D060C}" srcOrd="0" destOrd="0" parTransId="{D9937037-840E-494B-AED6-2C4770A95EFF}" sibTransId="{FEDC48BB-6E29-42E4-B86A-0DFA7359EB95}"/>
    <dgm:cxn modelId="{53BAE2B1-FCE0-4C89-8F60-098526CE55C5}" type="presOf" srcId="{FEDC48BB-6E29-42E4-B86A-0DFA7359EB95}" destId="{B982BDF0-DB6E-458E-A45C-013FC45A4685}" srcOrd="0" destOrd="0" presId="urn:microsoft.com/office/officeart/2005/8/layout/bList2"/>
    <dgm:cxn modelId="{9FEF3B92-2ABB-4872-8C59-B4DFF3D2DBA4}" type="presParOf" srcId="{1204C797-F204-4192-8C3C-A16328B6B883}" destId="{8C8F744F-D2E6-4F27-A164-FFA2D6094168}" srcOrd="0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  <dgm:cxn modelId="{50306B5B-D0A6-4F27-BBE1-71AD6EFE6297}" type="presParOf" srcId="{1204C797-F204-4192-8C3C-A16328B6B883}" destId="{B982BDF0-DB6E-458E-A45C-013FC45A4685}" srcOrd="1" destOrd="0" presId="urn:microsoft.com/office/officeart/2005/8/layout/bList2"/>
    <dgm:cxn modelId="{93CF6EE7-DA81-4EC0-9D40-900C1FA7EB8A}" type="presParOf" srcId="{1204C797-F204-4192-8C3C-A16328B6B883}" destId="{0D06A343-ADD2-4EF9-8259-CC1CE65E9EB0}" srcOrd="2" destOrd="0" presId="urn:microsoft.com/office/officeart/2005/8/layout/bList2"/>
    <dgm:cxn modelId="{D45A50AA-58C2-43E7-BC70-7BB8EAFDC977}" type="presParOf" srcId="{0D06A343-ADD2-4EF9-8259-CC1CE65E9EB0}" destId="{A720D0BA-14D3-43FA-9D7E-1AC4FDA26EED}" srcOrd="0" destOrd="0" presId="urn:microsoft.com/office/officeart/2005/8/layout/bList2"/>
    <dgm:cxn modelId="{E4CC7818-6EA3-4F31-90EE-FD57776275BB}" type="presParOf" srcId="{0D06A343-ADD2-4EF9-8259-CC1CE65E9EB0}" destId="{38B451C2-E0CC-4C6F-8C44-BD9597F98381}" srcOrd="1" destOrd="0" presId="urn:microsoft.com/office/officeart/2005/8/layout/bList2"/>
    <dgm:cxn modelId="{D16AF8BD-BB2E-4B67-9EE8-C967666D9820}" type="presParOf" srcId="{0D06A343-ADD2-4EF9-8259-CC1CE65E9EB0}" destId="{B5475B81-7B92-4FF4-820A-1F7FCCE81B11}" srcOrd="2" destOrd="0" presId="urn:microsoft.com/office/officeart/2005/8/layout/bList2"/>
    <dgm:cxn modelId="{17114E70-E701-47AB-B213-9780E2E97382}" type="presParOf" srcId="{0D06A343-ADD2-4EF9-8259-CC1CE65E9EB0}" destId="{1CAC1FB7-5B0D-4652-8F09-BFBA320010F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32C4F6A-4479-4542-AD7E-8D7D74A7A028}">
      <dgm:prSet phldrT="[Texto]"/>
      <dgm:spPr/>
      <dgm:t>
        <a:bodyPr/>
        <a:lstStyle/>
        <a:p>
          <a:pPr algn="l"/>
          <a:r>
            <a:rPr lang="es-ES" dirty="0" smtClean="0"/>
            <a:t>Dirigido al público en general</a:t>
          </a:r>
          <a:endParaRPr lang="es-ES" dirty="0"/>
        </a:p>
      </dgm:t>
    </dgm:pt>
    <dgm:pt modelId="{25CBEDD6-C3E3-4B57-9230-C1C8B83F1622}" type="parTrans" cxnId="{131C8BB8-443E-4DC7-AB1E-6B759F9D3A2A}">
      <dgm:prSet/>
      <dgm:spPr/>
      <dgm:t>
        <a:bodyPr/>
        <a:lstStyle/>
        <a:p>
          <a:endParaRPr lang="es-ES"/>
        </a:p>
      </dgm:t>
    </dgm:pt>
    <dgm:pt modelId="{837B2CF5-0B25-446C-8EE4-A7FB61FBEBEB}" type="sibTrans" cxnId="{131C8BB8-443E-4DC7-AB1E-6B759F9D3A2A}">
      <dgm:prSet/>
      <dgm:spPr/>
      <dgm:t>
        <a:bodyPr/>
        <a:lstStyle/>
        <a:p>
          <a:endParaRPr lang="es-ES"/>
        </a:p>
      </dgm:t>
    </dgm:pt>
    <dgm:pt modelId="{DFC7B9F6-C211-488A-8225-0C054FA8BD36}">
      <dgm:prSet phldrT="[Texto]"/>
      <dgm:spPr/>
      <dgm:t>
        <a:bodyPr/>
        <a:lstStyle/>
        <a:p>
          <a:pPr algn="l"/>
          <a:r>
            <a:rPr lang="es-ES" dirty="0" smtClean="0"/>
            <a:t>Diciembre N se publican datos anuales de N-1 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B11A1097-5A64-4AE2-9F57-608BFCD66E36}">
      <dgm:prSet phldrT="[Texto]"/>
      <dgm:spPr/>
      <dgm:t>
        <a:bodyPr/>
        <a:lstStyle/>
        <a:p>
          <a:r>
            <a:rPr lang="es-ES" dirty="0" smtClean="0"/>
            <a:t>En la web del BE</a:t>
          </a:r>
          <a:endParaRPr lang="es-ES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3A525D6F-3E8D-424A-B392-6B700CEC0B7F}" type="pres">
      <dgm:prSet presAssocID="{732C4F6A-4479-4542-AD7E-8D7D74A7A028}" presName="compNode" presStyleCnt="0"/>
      <dgm:spPr/>
    </dgm:pt>
    <dgm:pt modelId="{53DE186B-FE81-4B5D-A101-43DDC722A6F1}" type="pres">
      <dgm:prSet presAssocID="{732C4F6A-4479-4542-AD7E-8D7D74A7A028}" presName="childRect" presStyleLbl="bgAcc1" presStyleIdx="0" presStyleCnt="3">
        <dgm:presLayoutVars>
          <dgm:bulletEnabled val="1"/>
        </dgm:presLayoutVars>
      </dgm:prSet>
      <dgm:spPr/>
    </dgm:pt>
    <dgm:pt modelId="{96544EA9-5E37-44D9-848C-195424159C41}" type="pres">
      <dgm:prSet presAssocID="{732C4F6A-4479-4542-AD7E-8D7D74A7A0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3CE7-37B3-4422-8745-66960FD7CE24}" type="pres">
      <dgm:prSet presAssocID="{732C4F6A-4479-4542-AD7E-8D7D74A7A028}" presName="parentRect" presStyleLbl="alignNode1" presStyleIdx="0" presStyleCnt="3"/>
      <dgm:spPr/>
      <dgm:t>
        <a:bodyPr/>
        <a:lstStyle/>
        <a:p>
          <a:endParaRPr lang="es-ES"/>
        </a:p>
      </dgm:t>
    </dgm:pt>
    <dgm:pt modelId="{04388D35-0BE5-47A4-B8C4-5DB49117A93F}" type="pres">
      <dgm:prSet presAssocID="{732C4F6A-4479-4542-AD7E-8D7D74A7A028}" presName="adorn" presStyleLbl="fgAccFollowNode1" presStyleIdx="0" presStyleCnt="3" custFlipVert="1" custFlipHor="1" custScaleX="22582" custScaleY="7201" custLinFactY="100000" custLinFactNeighborX="-99843" custLinFactNeighborY="140260"/>
      <dgm:spPr/>
    </dgm:pt>
    <dgm:pt modelId="{0FD76028-7736-4464-B8FC-1C409FE37897}" type="pres">
      <dgm:prSet presAssocID="{837B2CF5-0B25-446C-8EE4-A7FB61FBEB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1" presStyleCnt="3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1" presStyleCnt="3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1" presStyleCnt="3" custFlipVert="1" custFlipHor="1" custScaleX="15692" custScaleY="19305" custLinFactNeighborX="-38267" custLinFactNeighborY="82033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2" presStyleCnt="3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2" presStyleCnt="3" custFlipVert="1" custScaleX="9778" custScaleY="7201"/>
      <dgm:spPr/>
    </dgm:pt>
  </dgm:ptLst>
  <dgm:cxnLst>
    <dgm:cxn modelId="{8AFFEA12-5727-4A44-B5A1-E73BFD5A8087}" type="presOf" srcId="{732C4F6A-4479-4542-AD7E-8D7D74A7A028}" destId="{96544EA9-5E37-44D9-848C-195424159C41}" srcOrd="0" destOrd="0" presId="urn:microsoft.com/office/officeart/2005/8/layout/bList2"/>
    <dgm:cxn modelId="{B1038843-F0A1-466C-AF27-2553A9374085}" srcId="{77568DD2-141A-4053-95F6-B8A223F4CCB7}" destId="{DFC7B9F6-C211-488A-8225-0C054FA8BD36}" srcOrd="1" destOrd="0" parTransId="{DE61AE0A-0ACC-4F8D-909C-119A6508E42B}" sibTransId="{5D30172B-755F-46BA-BCA1-77CB034ED569}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F190CA4A-C76F-4250-9B87-95120B4B2D01}" type="presOf" srcId="{732C4F6A-4479-4542-AD7E-8D7D74A7A028}" destId="{A1A23CE7-37B3-4422-8745-66960FD7CE24}" srcOrd="1" destOrd="0" presId="urn:microsoft.com/office/officeart/2005/8/layout/bList2"/>
    <dgm:cxn modelId="{131C8BB8-443E-4DC7-AB1E-6B759F9D3A2A}" srcId="{77568DD2-141A-4053-95F6-B8A223F4CCB7}" destId="{732C4F6A-4479-4542-AD7E-8D7D74A7A028}" srcOrd="0" destOrd="0" parTransId="{25CBEDD6-C3E3-4B57-9230-C1C8B83F1622}" sibTransId="{837B2CF5-0B25-446C-8EE4-A7FB61FBEBEB}"/>
    <dgm:cxn modelId="{8FA30E8C-3E56-457E-BA44-579B8B9BDAD2}" srcId="{77568DD2-141A-4053-95F6-B8A223F4CCB7}" destId="{B11A1097-5A64-4AE2-9F57-608BFCD66E36}" srcOrd="2" destOrd="0" parTransId="{96EA0A29-E09A-49BA-B225-93C45EF29A31}" sibTransId="{B8E27A78-626A-400C-9B9B-E3152F13D9E4}"/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CDF1CCFD-39F0-4229-848E-CAA889A3DBB2}" type="presOf" srcId="{837B2CF5-0B25-446C-8EE4-A7FB61FBEBEB}" destId="{0FD76028-7736-4464-B8FC-1C409FE37897}" srcOrd="0" destOrd="0" presId="urn:microsoft.com/office/officeart/2005/8/layout/bList2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425DB553-D002-46ED-B131-47EF0C523C0C}" type="presParOf" srcId="{1204C797-F204-4192-8C3C-A16328B6B883}" destId="{3A525D6F-3E8D-424A-B392-6B700CEC0B7F}" srcOrd="0" destOrd="0" presId="urn:microsoft.com/office/officeart/2005/8/layout/bList2"/>
    <dgm:cxn modelId="{81EDE2AF-1815-407E-AD03-9950ED178211}" type="presParOf" srcId="{3A525D6F-3E8D-424A-B392-6B700CEC0B7F}" destId="{53DE186B-FE81-4B5D-A101-43DDC722A6F1}" srcOrd="0" destOrd="0" presId="urn:microsoft.com/office/officeart/2005/8/layout/bList2"/>
    <dgm:cxn modelId="{2F77EAC4-19C5-4A98-BB10-7FDFC026FAC6}" type="presParOf" srcId="{3A525D6F-3E8D-424A-B392-6B700CEC0B7F}" destId="{96544EA9-5E37-44D9-848C-195424159C41}" srcOrd="1" destOrd="0" presId="urn:microsoft.com/office/officeart/2005/8/layout/bList2"/>
    <dgm:cxn modelId="{51326A07-5D6A-437A-8E10-DA16B3D763A3}" type="presParOf" srcId="{3A525D6F-3E8D-424A-B392-6B700CEC0B7F}" destId="{A1A23CE7-37B3-4422-8745-66960FD7CE24}" srcOrd="2" destOrd="0" presId="urn:microsoft.com/office/officeart/2005/8/layout/bList2"/>
    <dgm:cxn modelId="{4239208B-433D-4096-A8C0-420386257404}" type="presParOf" srcId="{3A525D6F-3E8D-424A-B392-6B700CEC0B7F}" destId="{04388D35-0BE5-47A4-B8C4-5DB49117A93F}" srcOrd="3" destOrd="0" presId="urn:microsoft.com/office/officeart/2005/8/layout/bList2"/>
    <dgm:cxn modelId="{17045B71-CB9F-435C-8C1C-FE9B173775B2}" type="presParOf" srcId="{1204C797-F204-4192-8C3C-A16328B6B883}" destId="{0FD76028-7736-4464-B8FC-1C409FE37897}" srcOrd="1" destOrd="0" presId="urn:microsoft.com/office/officeart/2005/8/layout/bList2"/>
    <dgm:cxn modelId="{BD521DCD-8120-4BDC-8F20-49692ED013E1}" type="presParOf" srcId="{1204C797-F204-4192-8C3C-A16328B6B883}" destId="{E94551BE-DF9D-40E7-989F-008D7D460927}" srcOrd="2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3" destOrd="0" presId="urn:microsoft.com/office/officeart/2005/8/layout/bList2"/>
    <dgm:cxn modelId="{7AA2805B-992E-46B4-9C1F-CD0608D7246B}" type="presParOf" srcId="{1204C797-F204-4192-8C3C-A16328B6B883}" destId="{03E88D9F-2416-43D7-981A-6AF62854D9CF}" srcOrd="4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FC7B9F6-C211-488A-8225-0C054FA8BD36}">
      <dgm:prSet phldrT="[Texto]"/>
      <dgm:spPr/>
      <dgm:t>
        <a:bodyPr/>
        <a:lstStyle/>
        <a:p>
          <a:pPr algn="l"/>
          <a:r>
            <a:rPr lang="es-ES" dirty="0" smtClean="0"/>
            <a:t>Diciembre N se publican datos anuales de N-1 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12E0ECC0-C351-4D15-BB67-88AF183D060C}">
      <dgm:prSet phldrT="[Texto]"/>
      <dgm:spPr/>
      <dgm:t>
        <a:bodyPr/>
        <a:lstStyle/>
        <a:p>
          <a:r>
            <a:rPr lang="es-ES" dirty="0" smtClean="0"/>
            <a:t>Media ponderada y distribuciones estadísticas</a:t>
          </a:r>
          <a:endParaRPr lang="es-ES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0" presStyleCnt="2" custLinFactNeighborX="86375" custLinFactNeighborY="1374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0" presStyleCnt="2" custLinFactNeighborX="87352" custLinFactNeighborY="2794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0" presStyleCnt="2" custFlipVert="0" custFlipHor="0" custScaleX="44115" custScaleY="13176" custLinFactNeighborX="-93914" custLinFactNeighborY="77042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1" presStyleCnt="2" custScaleX="105027" custScaleY="111714" custLinFactNeighborX="99514" custLinFactNeighborY="506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1" presStyleCnt="2" custScaleX="107617" custScaleY="95216" custLinFactNeighborX="98678" custLinFactNeighborY="-678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1" presStyleCnt="2" custFlipVert="0" custFlipHor="1" custScaleX="34834" custScaleY="10528"/>
      <dgm:spPr/>
    </dgm:pt>
  </dgm:ptLst>
  <dgm:cxnLst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08A7B377-5DF9-48D2-91F9-69521CA552D4}" srcId="{77568DD2-141A-4053-95F6-B8A223F4CCB7}" destId="{12E0ECC0-C351-4D15-BB67-88AF183D060C}" srcOrd="1" destOrd="0" parTransId="{D9937037-840E-494B-AED6-2C4770A95EFF}" sibTransId="{FEDC48BB-6E29-42E4-B86A-0DFA7359EB95}"/>
    <dgm:cxn modelId="{B1038843-F0A1-466C-AF27-2553A9374085}" srcId="{77568DD2-141A-4053-95F6-B8A223F4CCB7}" destId="{DFC7B9F6-C211-488A-8225-0C054FA8BD36}" srcOrd="0" destOrd="0" parTransId="{DE61AE0A-0ACC-4F8D-909C-119A6508E42B}" sibTransId="{5D30172B-755F-46BA-BCA1-77CB034ED569}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BD521DCD-8120-4BDC-8F20-49692ED013E1}" type="presParOf" srcId="{1204C797-F204-4192-8C3C-A16328B6B883}" destId="{E94551BE-DF9D-40E7-989F-008D7D460927}" srcOrd="0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1" destOrd="0" presId="urn:microsoft.com/office/officeart/2005/8/layout/bList2"/>
    <dgm:cxn modelId="{9FEF3B92-2ABB-4872-8C59-B4DFF3D2DBA4}" type="presParOf" srcId="{1204C797-F204-4192-8C3C-A16328B6B883}" destId="{8C8F744F-D2E6-4F27-A164-FFA2D6094168}" srcOrd="2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FC7B9F6-C211-488A-8225-0C054FA8BD36}">
      <dgm:prSet phldrT="[Texto]"/>
      <dgm:spPr/>
      <dgm:t>
        <a:bodyPr/>
        <a:lstStyle/>
        <a:p>
          <a:pPr algn="l"/>
          <a:r>
            <a:rPr lang="es-ES" dirty="0" smtClean="0"/>
            <a:t>Diciembre N: presentación a la prensa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12E0ECC0-C351-4D15-BB67-88AF183D060C}">
      <dgm:prSet phldrT="[Texto]" custT="1"/>
      <dgm:spPr/>
      <dgm:t>
        <a:bodyPr/>
        <a:lstStyle/>
        <a:p>
          <a:r>
            <a:rPr lang="es-ES" sz="900" dirty="0" err="1" smtClean="0"/>
            <a:t>Power</a:t>
          </a:r>
          <a:r>
            <a:rPr lang="es-ES" sz="900" dirty="0" smtClean="0"/>
            <a:t> </a:t>
          </a:r>
          <a:r>
            <a:rPr lang="es-ES" sz="900" dirty="0" err="1" smtClean="0"/>
            <a:t>point</a:t>
          </a:r>
          <a:endParaRPr lang="es-ES" sz="900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0" presStyleCnt="2" custLinFactNeighborX="-15760" custLinFactNeighborY="108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0" presStyleCnt="2" custLinFactNeighborX="-15689" custLinFactNeighborY="-415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0" presStyleCnt="2" custFlipVert="0" custFlipHor="1" custScaleX="7201" custScaleY="25794" custLinFactNeighborX="-93914" custLinFactNeighborY="77042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1" presStyleCnt="2" custLinFactNeighborX="-9425" custLinFactNeighborY="-644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1" presStyleCnt="2" custLinFactNeighborX="-8607" custLinFactNeighborY="129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1" presStyleCnt="2" custFlipVert="0" custFlipHor="1" custScaleX="34834" custScaleY="10528"/>
      <dgm:spPr/>
    </dgm:pt>
  </dgm:ptLst>
  <dgm:cxnLst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08A7B377-5DF9-48D2-91F9-69521CA552D4}" srcId="{77568DD2-141A-4053-95F6-B8A223F4CCB7}" destId="{12E0ECC0-C351-4D15-BB67-88AF183D060C}" srcOrd="1" destOrd="0" parTransId="{D9937037-840E-494B-AED6-2C4770A95EFF}" sibTransId="{FEDC48BB-6E29-42E4-B86A-0DFA7359EB95}"/>
    <dgm:cxn modelId="{B1038843-F0A1-466C-AF27-2553A9374085}" srcId="{77568DD2-141A-4053-95F6-B8A223F4CCB7}" destId="{DFC7B9F6-C211-488A-8225-0C054FA8BD36}" srcOrd="0" destOrd="0" parTransId="{DE61AE0A-0ACC-4F8D-909C-119A6508E42B}" sibTransId="{5D30172B-755F-46BA-BCA1-77CB034ED569}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BD521DCD-8120-4BDC-8F20-49692ED013E1}" type="presParOf" srcId="{1204C797-F204-4192-8C3C-A16328B6B883}" destId="{E94551BE-DF9D-40E7-989F-008D7D460927}" srcOrd="0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1" destOrd="0" presId="urn:microsoft.com/office/officeart/2005/8/layout/bList2"/>
    <dgm:cxn modelId="{9FEF3B92-2ABB-4872-8C59-B4DFF3D2DBA4}" type="presParOf" srcId="{1204C797-F204-4192-8C3C-A16328B6B883}" destId="{8C8F744F-D2E6-4F27-A164-FFA2D6094168}" srcOrd="2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FC7B9F6-C211-488A-8225-0C054FA8BD36}">
      <dgm:prSet phldrT="[Texto]"/>
      <dgm:spPr/>
      <dgm:t>
        <a:bodyPr/>
        <a:lstStyle/>
        <a:p>
          <a:pPr algn="l"/>
          <a:r>
            <a:rPr lang="es-ES" dirty="0" smtClean="0"/>
            <a:t>Periodicidad trimestral: marzo, junio, septiembre y noviembre </a:t>
          </a:r>
          <a:endParaRPr lang="es-ES" dirty="0"/>
        </a:p>
      </dgm:t>
    </dgm:pt>
    <dgm:pt modelId="{DE61AE0A-0ACC-4F8D-909C-119A6508E42B}" type="parTrans" cxnId="{B1038843-F0A1-466C-AF27-2553A9374085}">
      <dgm:prSet/>
      <dgm:spPr/>
      <dgm:t>
        <a:bodyPr/>
        <a:lstStyle/>
        <a:p>
          <a:endParaRPr lang="es-ES"/>
        </a:p>
      </dgm:t>
    </dgm:pt>
    <dgm:pt modelId="{5D30172B-755F-46BA-BCA1-77CB034ED569}" type="sibTrans" cxnId="{B1038843-F0A1-466C-AF27-2553A9374085}">
      <dgm:prSet/>
      <dgm:spPr/>
      <dgm:t>
        <a:bodyPr/>
        <a:lstStyle/>
        <a:p>
          <a:endParaRPr lang="es-ES"/>
        </a:p>
      </dgm:t>
    </dgm:pt>
    <dgm:pt modelId="{12E0ECC0-C351-4D15-BB67-88AF183D060C}">
      <dgm:prSet phldrT="[Texto]" custT="1"/>
      <dgm:spPr/>
      <dgm:t>
        <a:bodyPr/>
        <a:lstStyle/>
        <a:p>
          <a:r>
            <a:rPr lang="es-ES" sz="1000" dirty="0" smtClean="0"/>
            <a:t>Artículo analítico</a:t>
          </a:r>
          <a:endParaRPr lang="es-ES" sz="1000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E94551BE-DF9D-40E7-989F-008D7D460927}" type="pres">
      <dgm:prSet presAssocID="{DFC7B9F6-C211-488A-8225-0C054FA8BD36}" presName="compNode" presStyleCnt="0"/>
      <dgm:spPr/>
    </dgm:pt>
    <dgm:pt modelId="{22DA0E66-8479-4CC0-B08D-2E9127CAD869}" type="pres">
      <dgm:prSet presAssocID="{DFC7B9F6-C211-488A-8225-0C054FA8BD36}" presName="childRect" presStyleLbl="bgAcc1" presStyleIdx="0" presStyleCnt="2">
        <dgm:presLayoutVars>
          <dgm:bulletEnabled val="1"/>
        </dgm:presLayoutVars>
      </dgm:prSet>
      <dgm:spPr/>
    </dgm:pt>
    <dgm:pt modelId="{A4BF7828-9E0A-41B8-BFD4-B8244FE4B1B9}" type="pres">
      <dgm:prSet presAssocID="{DFC7B9F6-C211-488A-8225-0C054FA8BD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1C04D2-F56A-4445-8BFD-1B3319FC8A74}" type="pres">
      <dgm:prSet presAssocID="{DFC7B9F6-C211-488A-8225-0C054FA8BD36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236E6221-F68E-477F-A22D-D64F13407627}" type="pres">
      <dgm:prSet presAssocID="{DFC7B9F6-C211-488A-8225-0C054FA8BD36}" presName="adorn" presStyleLbl="fgAccFollowNode1" presStyleIdx="0" presStyleCnt="2" custFlipVert="0" custFlipHor="1" custScaleX="7201" custScaleY="25794" custLinFactNeighborX="-93914" custLinFactNeighborY="77042"/>
      <dgm:spPr/>
    </dgm:pt>
    <dgm:pt modelId="{EE6F37A1-ED0A-46C9-BBE4-53AEFC482DF1}" type="pres">
      <dgm:prSet presAssocID="{5D30172B-755F-46BA-BCA1-77CB034ED56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1" presStyleCnt="2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1" presStyleCnt="2" custFlipVert="0" custFlipHor="1" custScaleX="34834" custScaleY="10528"/>
      <dgm:spPr/>
    </dgm:pt>
  </dgm:ptLst>
  <dgm:cxnLst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BA076147-CD3C-4861-BD61-FF02BACFB60D}" type="presOf" srcId="{DFC7B9F6-C211-488A-8225-0C054FA8BD36}" destId="{A4BF7828-9E0A-41B8-BFD4-B8244FE4B1B9}" srcOrd="0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9DA3A531-5E0E-483B-9BC8-5A877DA8FF3B}" type="presOf" srcId="{DFC7B9F6-C211-488A-8225-0C054FA8BD36}" destId="{8B1C04D2-F56A-4445-8BFD-1B3319FC8A74}" srcOrd="1" destOrd="0" presId="urn:microsoft.com/office/officeart/2005/8/layout/bList2"/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08A7B377-5DF9-48D2-91F9-69521CA552D4}" srcId="{77568DD2-141A-4053-95F6-B8A223F4CCB7}" destId="{12E0ECC0-C351-4D15-BB67-88AF183D060C}" srcOrd="1" destOrd="0" parTransId="{D9937037-840E-494B-AED6-2C4770A95EFF}" sibTransId="{FEDC48BB-6E29-42E4-B86A-0DFA7359EB95}"/>
    <dgm:cxn modelId="{B1038843-F0A1-466C-AF27-2553A9374085}" srcId="{77568DD2-141A-4053-95F6-B8A223F4CCB7}" destId="{DFC7B9F6-C211-488A-8225-0C054FA8BD36}" srcOrd="0" destOrd="0" parTransId="{DE61AE0A-0ACC-4F8D-909C-119A6508E42B}" sibTransId="{5D30172B-755F-46BA-BCA1-77CB034ED569}"/>
    <dgm:cxn modelId="{9927F2CA-96A8-4827-98A8-E83E8B89D778}" type="presOf" srcId="{5D30172B-755F-46BA-BCA1-77CB034ED569}" destId="{EE6F37A1-ED0A-46C9-BBE4-53AEFC482DF1}" srcOrd="0" destOrd="0" presId="urn:microsoft.com/office/officeart/2005/8/layout/bList2"/>
    <dgm:cxn modelId="{BD521DCD-8120-4BDC-8F20-49692ED013E1}" type="presParOf" srcId="{1204C797-F204-4192-8C3C-A16328B6B883}" destId="{E94551BE-DF9D-40E7-989F-008D7D460927}" srcOrd="0" destOrd="0" presId="urn:microsoft.com/office/officeart/2005/8/layout/bList2"/>
    <dgm:cxn modelId="{1FD82CFE-E8BB-4C3F-9577-3FF2B255F629}" type="presParOf" srcId="{E94551BE-DF9D-40E7-989F-008D7D460927}" destId="{22DA0E66-8479-4CC0-B08D-2E9127CAD869}" srcOrd="0" destOrd="0" presId="urn:microsoft.com/office/officeart/2005/8/layout/bList2"/>
    <dgm:cxn modelId="{4BFF879B-7A7B-4852-9BEF-D61905D367F5}" type="presParOf" srcId="{E94551BE-DF9D-40E7-989F-008D7D460927}" destId="{A4BF7828-9E0A-41B8-BFD4-B8244FE4B1B9}" srcOrd="1" destOrd="0" presId="urn:microsoft.com/office/officeart/2005/8/layout/bList2"/>
    <dgm:cxn modelId="{8F525FEE-335D-42E6-9882-8D93126CA2A5}" type="presParOf" srcId="{E94551BE-DF9D-40E7-989F-008D7D460927}" destId="{8B1C04D2-F56A-4445-8BFD-1B3319FC8A74}" srcOrd="2" destOrd="0" presId="urn:microsoft.com/office/officeart/2005/8/layout/bList2"/>
    <dgm:cxn modelId="{539B8337-1A16-4A39-9E59-67E83713ED13}" type="presParOf" srcId="{E94551BE-DF9D-40E7-989F-008D7D460927}" destId="{236E6221-F68E-477F-A22D-D64F13407627}" srcOrd="3" destOrd="0" presId="urn:microsoft.com/office/officeart/2005/8/layout/bList2"/>
    <dgm:cxn modelId="{AE99D7CE-52DF-436E-AF37-72D5C8D44766}" type="presParOf" srcId="{1204C797-F204-4192-8C3C-A16328B6B883}" destId="{EE6F37A1-ED0A-46C9-BBE4-53AEFC482DF1}" srcOrd="1" destOrd="0" presId="urn:microsoft.com/office/officeart/2005/8/layout/bList2"/>
    <dgm:cxn modelId="{9FEF3B92-2ABB-4872-8C59-B4DFF3D2DBA4}" type="presParOf" srcId="{1204C797-F204-4192-8C3C-A16328B6B883}" destId="{8C8F744F-D2E6-4F27-A164-FFA2D6094168}" srcOrd="2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32C4F6A-4479-4542-AD7E-8D7D74A7A028}">
      <dgm:prSet phldrT="[Texto]"/>
      <dgm:spPr/>
      <dgm:t>
        <a:bodyPr/>
        <a:lstStyle/>
        <a:p>
          <a:pPr algn="l"/>
          <a:r>
            <a:rPr lang="es-ES" dirty="0" smtClean="0"/>
            <a:t>Dirigido al público en general</a:t>
          </a:r>
          <a:endParaRPr lang="es-ES" dirty="0"/>
        </a:p>
      </dgm:t>
    </dgm:pt>
    <dgm:pt modelId="{25CBEDD6-C3E3-4B57-9230-C1C8B83F1622}" type="parTrans" cxnId="{131C8BB8-443E-4DC7-AB1E-6B759F9D3A2A}">
      <dgm:prSet/>
      <dgm:spPr/>
      <dgm:t>
        <a:bodyPr/>
        <a:lstStyle/>
        <a:p>
          <a:endParaRPr lang="es-ES"/>
        </a:p>
      </dgm:t>
    </dgm:pt>
    <dgm:pt modelId="{837B2CF5-0B25-446C-8EE4-A7FB61FBEBEB}" type="sibTrans" cxnId="{131C8BB8-443E-4DC7-AB1E-6B759F9D3A2A}">
      <dgm:prSet/>
      <dgm:spPr/>
      <dgm:t>
        <a:bodyPr/>
        <a:lstStyle/>
        <a:p>
          <a:endParaRPr lang="es-ES"/>
        </a:p>
      </dgm:t>
    </dgm:pt>
    <dgm:pt modelId="{B11A1097-5A64-4AE2-9F57-608BFCD66E36}">
      <dgm:prSet phldrT="[Texto]"/>
      <dgm:spPr/>
      <dgm:t>
        <a:bodyPr/>
        <a:lstStyle/>
        <a:p>
          <a:r>
            <a:rPr lang="es-ES" dirty="0" smtClean="0"/>
            <a:t>En la web del BE</a:t>
          </a:r>
          <a:endParaRPr lang="es-ES" dirty="0"/>
        </a:p>
      </dgm:t>
    </dgm:pt>
    <dgm:pt modelId="{96EA0A29-E09A-49BA-B225-93C45EF29A31}" type="parTrans" cxnId="{8FA30E8C-3E56-457E-BA44-579B8B9BDAD2}">
      <dgm:prSet/>
      <dgm:spPr/>
      <dgm:t>
        <a:bodyPr/>
        <a:lstStyle/>
        <a:p>
          <a:endParaRPr lang="es-ES"/>
        </a:p>
      </dgm:t>
    </dgm:pt>
    <dgm:pt modelId="{B8E27A78-626A-400C-9B9B-E3152F13D9E4}" type="sibTrans" cxnId="{8FA30E8C-3E56-457E-BA44-579B8B9BDAD2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3A525D6F-3E8D-424A-B392-6B700CEC0B7F}" type="pres">
      <dgm:prSet presAssocID="{732C4F6A-4479-4542-AD7E-8D7D74A7A028}" presName="compNode" presStyleCnt="0"/>
      <dgm:spPr/>
    </dgm:pt>
    <dgm:pt modelId="{53DE186B-FE81-4B5D-A101-43DDC722A6F1}" type="pres">
      <dgm:prSet presAssocID="{732C4F6A-4479-4542-AD7E-8D7D74A7A028}" presName="childRect" presStyleLbl="bgAcc1" presStyleIdx="0" presStyleCnt="2" custLinFactNeighborX="278" custLinFactNeighborY="3754">
        <dgm:presLayoutVars>
          <dgm:bulletEnabled val="1"/>
        </dgm:presLayoutVars>
      </dgm:prSet>
      <dgm:spPr/>
    </dgm:pt>
    <dgm:pt modelId="{96544EA9-5E37-44D9-848C-195424159C41}" type="pres">
      <dgm:prSet presAssocID="{732C4F6A-4479-4542-AD7E-8D7D74A7A0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A23CE7-37B3-4422-8745-66960FD7CE24}" type="pres">
      <dgm:prSet presAssocID="{732C4F6A-4479-4542-AD7E-8D7D74A7A028}" presName="parentRect" presStyleLbl="alignNode1" presStyleIdx="0" presStyleCnt="2"/>
      <dgm:spPr/>
      <dgm:t>
        <a:bodyPr/>
        <a:lstStyle/>
        <a:p>
          <a:endParaRPr lang="es-ES"/>
        </a:p>
      </dgm:t>
    </dgm:pt>
    <dgm:pt modelId="{04388D35-0BE5-47A4-B8C4-5DB49117A93F}" type="pres">
      <dgm:prSet presAssocID="{732C4F6A-4479-4542-AD7E-8D7D74A7A028}" presName="adorn" presStyleLbl="fgAccFollowNode1" presStyleIdx="0" presStyleCnt="2" custFlipVert="1" custFlipHor="1" custScaleX="22582" custScaleY="7201" custLinFactY="100000" custLinFactNeighborX="-99843" custLinFactNeighborY="140260"/>
      <dgm:spPr/>
    </dgm:pt>
    <dgm:pt modelId="{0FD76028-7736-4464-B8FC-1C409FE37897}" type="pres">
      <dgm:prSet presAssocID="{837B2CF5-0B25-446C-8EE4-A7FB61FBEBEB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3E88D9F-2416-43D7-981A-6AF62854D9CF}" type="pres">
      <dgm:prSet presAssocID="{B11A1097-5A64-4AE2-9F57-608BFCD66E36}" presName="compNode" presStyleCnt="0"/>
      <dgm:spPr/>
    </dgm:pt>
    <dgm:pt modelId="{CDA64FDF-D703-4D03-A9EA-4AE50F941781}" type="pres">
      <dgm:prSet presAssocID="{B11A1097-5A64-4AE2-9F57-608BFCD66E36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76A1E1-482F-4BD9-B974-D47E892B100A}" type="pres">
      <dgm:prSet presAssocID="{B11A1097-5A64-4AE2-9F57-608BFCD66E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BB28C-75D2-4248-8CAB-0B1D87AA912A}" type="pres">
      <dgm:prSet presAssocID="{B11A1097-5A64-4AE2-9F57-608BFCD66E36}" presName="parentRect" presStyleLbl="alignNode1" presStyleIdx="1" presStyleCnt="2"/>
      <dgm:spPr/>
      <dgm:t>
        <a:bodyPr/>
        <a:lstStyle/>
        <a:p>
          <a:endParaRPr lang="es-ES"/>
        </a:p>
      </dgm:t>
    </dgm:pt>
    <dgm:pt modelId="{80847A2B-0FC5-4451-9E69-ADF6E9708BBF}" type="pres">
      <dgm:prSet presAssocID="{B11A1097-5A64-4AE2-9F57-608BFCD66E36}" presName="adorn" presStyleLbl="fgAccFollowNode1" presStyleIdx="1" presStyleCnt="2" custFlipVert="1" custScaleX="9778" custScaleY="7201"/>
      <dgm:spPr/>
    </dgm:pt>
  </dgm:ptLst>
  <dgm:cxnLst>
    <dgm:cxn modelId="{B27C0BDD-110E-4BFE-A6DD-6F5D8734683E}" type="presOf" srcId="{B11A1097-5A64-4AE2-9F57-608BFCD66E36}" destId="{E776A1E1-482F-4BD9-B974-D47E892B100A}" srcOrd="0" destOrd="0" presId="urn:microsoft.com/office/officeart/2005/8/layout/bList2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8FA30E8C-3E56-457E-BA44-579B8B9BDAD2}" srcId="{77568DD2-141A-4053-95F6-B8A223F4CCB7}" destId="{B11A1097-5A64-4AE2-9F57-608BFCD66E36}" srcOrd="1" destOrd="0" parTransId="{96EA0A29-E09A-49BA-B225-93C45EF29A31}" sibTransId="{B8E27A78-626A-400C-9B9B-E3152F13D9E4}"/>
    <dgm:cxn modelId="{60988AF0-BEDC-48EE-A354-89553781EC97}" type="presOf" srcId="{B11A1097-5A64-4AE2-9F57-608BFCD66E36}" destId="{B86BB28C-75D2-4248-8CAB-0B1D87AA912A}" srcOrd="1" destOrd="0" presId="urn:microsoft.com/office/officeart/2005/8/layout/bList2"/>
    <dgm:cxn modelId="{8AFFEA12-5727-4A44-B5A1-E73BFD5A8087}" type="presOf" srcId="{732C4F6A-4479-4542-AD7E-8D7D74A7A028}" destId="{96544EA9-5E37-44D9-848C-195424159C41}" srcOrd="0" destOrd="0" presId="urn:microsoft.com/office/officeart/2005/8/layout/bList2"/>
    <dgm:cxn modelId="{CDF1CCFD-39F0-4229-848E-CAA889A3DBB2}" type="presOf" srcId="{837B2CF5-0B25-446C-8EE4-A7FB61FBEBEB}" destId="{0FD76028-7736-4464-B8FC-1C409FE37897}" srcOrd="0" destOrd="0" presId="urn:microsoft.com/office/officeart/2005/8/layout/bList2"/>
    <dgm:cxn modelId="{F190CA4A-C76F-4250-9B87-95120B4B2D01}" type="presOf" srcId="{732C4F6A-4479-4542-AD7E-8D7D74A7A028}" destId="{A1A23CE7-37B3-4422-8745-66960FD7CE24}" srcOrd="1" destOrd="0" presId="urn:microsoft.com/office/officeart/2005/8/layout/bList2"/>
    <dgm:cxn modelId="{131C8BB8-443E-4DC7-AB1E-6B759F9D3A2A}" srcId="{77568DD2-141A-4053-95F6-B8A223F4CCB7}" destId="{732C4F6A-4479-4542-AD7E-8D7D74A7A028}" srcOrd="0" destOrd="0" parTransId="{25CBEDD6-C3E3-4B57-9230-C1C8B83F1622}" sibTransId="{837B2CF5-0B25-446C-8EE4-A7FB61FBEBEB}"/>
    <dgm:cxn modelId="{425DB553-D002-46ED-B131-47EF0C523C0C}" type="presParOf" srcId="{1204C797-F204-4192-8C3C-A16328B6B883}" destId="{3A525D6F-3E8D-424A-B392-6B700CEC0B7F}" srcOrd="0" destOrd="0" presId="urn:microsoft.com/office/officeart/2005/8/layout/bList2"/>
    <dgm:cxn modelId="{81EDE2AF-1815-407E-AD03-9950ED178211}" type="presParOf" srcId="{3A525D6F-3E8D-424A-B392-6B700CEC0B7F}" destId="{53DE186B-FE81-4B5D-A101-43DDC722A6F1}" srcOrd="0" destOrd="0" presId="urn:microsoft.com/office/officeart/2005/8/layout/bList2"/>
    <dgm:cxn modelId="{2F77EAC4-19C5-4A98-BB10-7FDFC026FAC6}" type="presParOf" srcId="{3A525D6F-3E8D-424A-B392-6B700CEC0B7F}" destId="{96544EA9-5E37-44D9-848C-195424159C41}" srcOrd="1" destOrd="0" presId="urn:microsoft.com/office/officeart/2005/8/layout/bList2"/>
    <dgm:cxn modelId="{51326A07-5D6A-437A-8E10-DA16B3D763A3}" type="presParOf" srcId="{3A525D6F-3E8D-424A-B392-6B700CEC0B7F}" destId="{A1A23CE7-37B3-4422-8745-66960FD7CE24}" srcOrd="2" destOrd="0" presId="urn:microsoft.com/office/officeart/2005/8/layout/bList2"/>
    <dgm:cxn modelId="{4239208B-433D-4096-A8C0-420386257404}" type="presParOf" srcId="{3A525D6F-3E8D-424A-B392-6B700CEC0B7F}" destId="{04388D35-0BE5-47A4-B8C4-5DB49117A93F}" srcOrd="3" destOrd="0" presId="urn:microsoft.com/office/officeart/2005/8/layout/bList2"/>
    <dgm:cxn modelId="{17045B71-CB9F-435C-8C1C-FE9B173775B2}" type="presParOf" srcId="{1204C797-F204-4192-8C3C-A16328B6B883}" destId="{0FD76028-7736-4464-B8FC-1C409FE37897}" srcOrd="1" destOrd="0" presId="urn:microsoft.com/office/officeart/2005/8/layout/bList2"/>
    <dgm:cxn modelId="{7AA2805B-992E-46B4-9C1F-CD0608D7246B}" type="presParOf" srcId="{1204C797-F204-4192-8C3C-A16328B6B883}" destId="{03E88D9F-2416-43D7-981A-6AF62854D9CF}" srcOrd="2" destOrd="0" presId="urn:microsoft.com/office/officeart/2005/8/layout/bList2"/>
    <dgm:cxn modelId="{24B98077-7AC5-4683-91E9-913620E7F1AE}" type="presParOf" srcId="{03E88D9F-2416-43D7-981A-6AF62854D9CF}" destId="{CDA64FDF-D703-4D03-A9EA-4AE50F941781}" srcOrd="0" destOrd="0" presId="urn:microsoft.com/office/officeart/2005/8/layout/bList2"/>
    <dgm:cxn modelId="{345A7BAC-CAC1-4E6A-AF20-E2102B6CE057}" type="presParOf" srcId="{03E88D9F-2416-43D7-981A-6AF62854D9CF}" destId="{E776A1E1-482F-4BD9-B974-D47E892B100A}" srcOrd="1" destOrd="0" presId="urn:microsoft.com/office/officeart/2005/8/layout/bList2"/>
    <dgm:cxn modelId="{83A59868-1050-472D-80C2-244A906E84FD}" type="presParOf" srcId="{03E88D9F-2416-43D7-981A-6AF62854D9CF}" destId="{B86BB28C-75D2-4248-8CAB-0B1D87AA912A}" srcOrd="2" destOrd="0" presId="urn:microsoft.com/office/officeart/2005/8/layout/bList2"/>
    <dgm:cxn modelId="{C9328A80-CD5C-427F-B18F-43FC4AF7B91F}" type="presParOf" srcId="{03E88D9F-2416-43D7-981A-6AF62854D9CF}" destId="{80847A2B-0FC5-4451-9E69-ADF6E9708BB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3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568DD2-141A-4053-95F6-B8A223F4CCB7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2E0ECC0-C351-4D15-BB67-88AF183D060C}">
      <dgm:prSet phldrT="[Texto]"/>
      <dgm:spPr/>
      <dgm:t>
        <a:bodyPr/>
        <a:lstStyle/>
        <a:p>
          <a:r>
            <a:rPr lang="es-ES" dirty="0" smtClean="0"/>
            <a:t>Cuadros interactivos en </a:t>
          </a:r>
          <a:r>
            <a:rPr lang="es-ES" dirty="0" err="1" smtClean="0"/>
            <a:t>powerbi</a:t>
          </a:r>
          <a:endParaRPr lang="es-ES" dirty="0"/>
        </a:p>
      </dgm:t>
    </dgm:pt>
    <dgm:pt modelId="{D9937037-840E-494B-AED6-2C4770A95EFF}" type="parTrans" cxnId="{08A7B377-5DF9-48D2-91F9-69521CA552D4}">
      <dgm:prSet/>
      <dgm:spPr/>
      <dgm:t>
        <a:bodyPr/>
        <a:lstStyle/>
        <a:p>
          <a:endParaRPr lang="es-ES"/>
        </a:p>
      </dgm:t>
    </dgm:pt>
    <dgm:pt modelId="{FEDC48BB-6E29-42E4-B86A-0DFA7359EB95}" type="sibTrans" cxnId="{08A7B377-5DF9-48D2-91F9-69521CA552D4}">
      <dgm:prSet/>
      <dgm:spPr/>
      <dgm:t>
        <a:bodyPr/>
        <a:lstStyle/>
        <a:p>
          <a:endParaRPr lang="es-ES"/>
        </a:p>
      </dgm:t>
    </dgm:pt>
    <dgm:pt modelId="{1204C797-F204-4192-8C3C-A16328B6B883}" type="pres">
      <dgm:prSet presAssocID="{77568DD2-141A-4053-95F6-B8A223F4CCB7}" presName="diagram" presStyleCnt="0">
        <dgm:presLayoutVars>
          <dgm:dir/>
          <dgm:animLvl val="lvl"/>
          <dgm:resizeHandles val="exact"/>
        </dgm:presLayoutVars>
      </dgm:prSet>
      <dgm:spPr/>
    </dgm:pt>
    <dgm:pt modelId="{8C8F744F-D2E6-4F27-A164-FFA2D6094168}" type="pres">
      <dgm:prSet presAssocID="{12E0ECC0-C351-4D15-BB67-88AF183D060C}" presName="compNode" presStyleCnt="0"/>
      <dgm:spPr/>
    </dgm:pt>
    <dgm:pt modelId="{502C37C2-8319-4C98-9F68-829B78B2E42F}" type="pres">
      <dgm:prSet presAssocID="{12E0ECC0-C351-4D15-BB67-88AF183D060C}" presName="childRect" presStyleLbl="bgAcc1" presStyleIdx="0" presStyleCnt="1" custLinFactX="-3997" custLinFactNeighborX="-100000" custLinFactNeighborY="772">
        <dgm:presLayoutVars>
          <dgm:bulletEnabled val="1"/>
        </dgm:presLayoutVars>
      </dgm:prSet>
      <dgm:spPr/>
    </dgm:pt>
    <dgm:pt modelId="{B9148E2E-1111-4B7C-90A4-0DA5BB86CEC4}" type="pres">
      <dgm:prSet presAssocID="{12E0ECC0-C351-4D15-BB67-88AF183D060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F745B-E459-4E86-AAAD-35ED0E31F9B6}" type="pres">
      <dgm:prSet presAssocID="{12E0ECC0-C351-4D15-BB67-88AF183D060C}" presName="parentRect" presStyleLbl="alignNode1" presStyleIdx="0" presStyleCnt="1" custLinFactX="-3997" custLinFactNeighborX="-100000" custLinFactNeighborY="2950"/>
      <dgm:spPr/>
      <dgm:t>
        <a:bodyPr/>
        <a:lstStyle/>
        <a:p>
          <a:endParaRPr lang="es-ES"/>
        </a:p>
      </dgm:t>
    </dgm:pt>
    <dgm:pt modelId="{65BA62A0-13C3-486E-9CF1-F8014E973403}" type="pres">
      <dgm:prSet presAssocID="{12E0ECC0-C351-4D15-BB67-88AF183D060C}" presName="adorn" presStyleLbl="fgAccFollowNode1" presStyleIdx="0" presStyleCnt="1" custFlipVert="1" custFlipHor="1" custScaleX="10783" custScaleY="12370"/>
      <dgm:spPr/>
    </dgm:pt>
  </dgm:ptLst>
  <dgm:cxnLst>
    <dgm:cxn modelId="{ACE52801-12FA-422C-8DFD-FD49EEC16CDC}" type="presOf" srcId="{12E0ECC0-C351-4D15-BB67-88AF183D060C}" destId="{92AF745B-E459-4E86-AAAD-35ED0E31F9B6}" srcOrd="1" destOrd="0" presId="urn:microsoft.com/office/officeart/2005/8/layout/bList2"/>
    <dgm:cxn modelId="{E2B583F0-D2D2-42B5-8618-6A7B305BF8BE}" type="presOf" srcId="{12E0ECC0-C351-4D15-BB67-88AF183D060C}" destId="{B9148E2E-1111-4B7C-90A4-0DA5BB86CEC4}" srcOrd="0" destOrd="0" presId="urn:microsoft.com/office/officeart/2005/8/layout/bList2"/>
    <dgm:cxn modelId="{08A7B377-5DF9-48D2-91F9-69521CA552D4}" srcId="{77568DD2-141A-4053-95F6-B8A223F4CCB7}" destId="{12E0ECC0-C351-4D15-BB67-88AF183D060C}" srcOrd="0" destOrd="0" parTransId="{D9937037-840E-494B-AED6-2C4770A95EFF}" sibTransId="{FEDC48BB-6E29-42E4-B86A-0DFA7359EB95}"/>
    <dgm:cxn modelId="{5B51395F-9098-47E2-93CF-FF7CB6206B9B}" type="presOf" srcId="{77568DD2-141A-4053-95F6-B8A223F4CCB7}" destId="{1204C797-F204-4192-8C3C-A16328B6B883}" srcOrd="0" destOrd="0" presId="urn:microsoft.com/office/officeart/2005/8/layout/bList2"/>
    <dgm:cxn modelId="{9FEF3B92-2ABB-4872-8C59-B4DFF3D2DBA4}" type="presParOf" srcId="{1204C797-F204-4192-8C3C-A16328B6B883}" destId="{8C8F744F-D2E6-4F27-A164-FFA2D6094168}" srcOrd="0" destOrd="0" presId="urn:microsoft.com/office/officeart/2005/8/layout/bList2"/>
    <dgm:cxn modelId="{096EF3E4-F96F-45FA-8A95-DEEDE5A91482}" type="presParOf" srcId="{8C8F744F-D2E6-4F27-A164-FFA2D6094168}" destId="{502C37C2-8319-4C98-9F68-829B78B2E42F}" srcOrd="0" destOrd="0" presId="urn:microsoft.com/office/officeart/2005/8/layout/bList2"/>
    <dgm:cxn modelId="{E9110307-4DAC-485D-A057-42B9FDAED34D}" type="presParOf" srcId="{8C8F744F-D2E6-4F27-A164-FFA2D6094168}" destId="{B9148E2E-1111-4B7C-90A4-0DA5BB86CEC4}" srcOrd="1" destOrd="0" presId="urn:microsoft.com/office/officeart/2005/8/layout/bList2"/>
    <dgm:cxn modelId="{76F9B10F-5616-4976-ABD0-2D11293EEE93}" type="presParOf" srcId="{8C8F744F-D2E6-4F27-A164-FFA2D6094168}" destId="{92AF745B-E459-4E86-AAAD-35ED0E31F9B6}" srcOrd="2" destOrd="0" presId="urn:microsoft.com/office/officeart/2005/8/layout/bList2"/>
    <dgm:cxn modelId="{2AA04D3A-2115-4022-BD17-25A0938F079A}" type="presParOf" srcId="{8C8F744F-D2E6-4F27-A164-FFA2D6094168}" destId="{65BA62A0-13C3-486E-9CF1-F8014E973403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EFB18-A443-4CED-80BF-F42C301AEFA0}">
      <dsp:nvSpPr>
        <dsp:cNvPr id="0" name=""/>
        <dsp:cNvSpPr/>
      </dsp:nvSpPr>
      <dsp:spPr>
        <a:xfrm>
          <a:off x="0" y="0"/>
          <a:ext cx="8424936" cy="98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Muestra no estadística de empresas no financieras. Se cubre el 70% del total del sector en términos de empleo</a:t>
          </a:r>
          <a:endParaRPr lang="es-ES" sz="1600" kern="1200" dirty="0"/>
        </a:p>
      </dsp:txBody>
      <dsp:txXfrm>
        <a:off x="1783621" y="0"/>
        <a:ext cx="6641314" cy="986343"/>
      </dsp:txXfrm>
    </dsp:sp>
    <dsp:sp modelId="{1A50F7D5-820C-42BD-936A-6E1E0441336A}">
      <dsp:nvSpPr>
        <dsp:cNvPr id="0" name=""/>
        <dsp:cNvSpPr/>
      </dsp:nvSpPr>
      <dsp:spPr>
        <a:xfrm>
          <a:off x="98634" y="98634"/>
          <a:ext cx="1684987" cy="7890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17E38-A194-4DF6-9FB5-2A34989EB628}">
      <dsp:nvSpPr>
        <dsp:cNvPr id="0" name=""/>
        <dsp:cNvSpPr/>
      </dsp:nvSpPr>
      <dsp:spPr>
        <a:xfrm>
          <a:off x="0" y="1084977"/>
          <a:ext cx="8424936" cy="98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Para delimitar los sectores de actividad se usa la Clasificación Nacional de Actividades Económicas /CNAE 2009</a:t>
          </a:r>
          <a:endParaRPr lang="es-ES" sz="1600" kern="1200" dirty="0"/>
        </a:p>
      </dsp:txBody>
      <dsp:txXfrm>
        <a:off x="1783621" y="1084977"/>
        <a:ext cx="6641314" cy="986343"/>
      </dsp:txXfrm>
    </dsp:sp>
    <dsp:sp modelId="{12832BB5-E4AF-4689-981B-D7BF88308D09}">
      <dsp:nvSpPr>
        <dsp:cNvPr id="0" name=""/>
        <dsp:cNvSpPr/>
      </dsp:nvSpPr>
      <dsp:spPr>
        <a:xfrm>
          <a:off x="98634" y="1183611"/>
          <a:ext cx="1684987" cy="7890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9D260-F219-4B82-8B93-31B0804720D7}">
      <dsp:nvSpPr>
        <dsp:cNvPr id="0" name=""/>
        <dsp:cNvSpPr/>
      </dsp:nvSpPr>
      <dsp:spPr>
        <a:xfrm>
          <a:off x="0" y="2169955"/>
          <a:ext cx="8424936" cy="98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Para delimitar el tamaño de empresa se usa: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- La Recomendación Europea 2003/361/CE, </a:t>
          </a:r>
          <a:r>
            <a:rPr lang="es-ES" sz="1600" kern="1200" dirty="0" err="1" smtClean="0"/>
            <a:t>ó</a:t>
          </a:r>
          <a:endParaRPr lang="es-ES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- La cifra de ventas (comparación internacional)</a:t>
          </a:r>
          <a:endParaRPr lang="es-ES" sz="1600" kern="1200" dirty="0"/>
        </a:p>
      </dsp:txBody>
      <dsp:txXfrm>
        <a:off x="1783621" y="2169955"/>
        <a:ext cx="6641314" cy="986343"/>
      </dsp:txXfrm>
    </dsp:sp>
    <dsp:sp modelId="{C4E93C80-0B68-4012-8F20-7AC6FA28AB0F}">
      <dsp:nvSpPr>
        <dsp:cNvPr id="0" name=""/>
        <dsp:cNvSpPr/>
      </dsp:nvSpPr>
      <dsp:spPr>
        <a:xfrm>
          <a:off x="98634" y="2268589"/>
          <a:ext cx="1684987" cy="7890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BCA75-B084-47D8-87C1-5718018A4165}">
      <dsp:nvSpPr>
        <dsp:cNvPr id="0" name=""/>
        <dsp:cNvSpPr/>
      </dsp:nvSpPr>
      <dsp:spPr>
        <a:xfrm>
          <a:off x="0" y="3254932"/>
          <a:ext cx="8424936" cy="98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publican datos en medias ponderadas y distribuciones estadísticas</a:t>
          </a:r>
          <a:endParaRPr lang="es-ES" sz="1600" kern="1200" dirty="0"/>
        </a:p>
      </dsp:txBody>
      <dsp:txXfrm>
        <a:off x="1783621" y="3254932"/>
        <a:ext cx="6641314" cy="986343"/>
      </dsp:txXfrm>
    </dsp:sp>
    <dsp:sp modelId="{DAB90B42-983C-4D92-A688-2709DF0309B8}">
      <dsp:nvSpPr>
        <dsp:cNvPr id="0" name=""/>
        <dsp:cNvSpPr/>
      </dsp:nvSpPr>
      <dsp:spPr>
        <a:xfrm>
          <a:off x="98634" y="3353567"/>
          <a:ext cx="1684987" cy="7890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80D17-8537-48B7-84E9-C1908223B73E}">
      <dsp:nvSpPr>
        <dsp:cNvPr id="0" name=""/>
        <dsp:cNvSpPr/>
      </dsp:nvSpPr>
      <dsp:spPr>
        <a:xfrm>
          <a:off x="0" y="4339910"/>
          <a:ext cx="8424936" cy="9863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Hay productos con periodicidad anual (CBI, CBV, CBR) y trimestral (CBT)</a:t>
          </a:r>
          <a:endParaRPr lang="es-ES" sz="1600" kern="1200" dirty="0"/>
        </a:p>
      </dsp:txBody>
      <dsp:txXfrm>
        <a:off x="1783621" y="4339910"/>
        <a:ext cx="6641314" cy="986343"/>
      </dsp:txXfrm>
    </dsp:sp>
    <dsp:sp modelId="{F29BEB4E-15C4-41DC-BC77-F88463451276}">
      <dsp:nvSpPr>
        <dsp:cNvPr id="0" name=""/>
        <dsp:cNvSpPr/>
      </dsp:nvSpPr>
      <dsp:spPr>
        <a:xfrm>
          <a:off x="98634" y="4438544"/>
          <a:ext cx="1684987" cy="7890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64FDF-D703-4D03-A9EA-4AE50F941781}">
      <dsp:nvSpPr>
        <dsp:cNvPr id="0" name=""/>
        <dsp:cNvSpPr/>
      </dsp:nvSpPr>
      <dsp:spPr>
        <a:xfrm>
          <a:off x="919262" y="53826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900097" y="905458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Resumen gráfico</a:t>
          </a:r>
          <a:endParaRPr lang="es-ES" sz="1200" kern="1200" dirty="0"/>
        </a:p>
      </dsp:txBody>
      <dsp:txXfrm>
        <a:off x="900097" y="905458"/>
        <a:ext cx="853127" cy="388855"/>
      </dsp:txXfrm>
    </dsp:sp>
    <dsp:sp modelId="{80847A2B-0FC5-4451-9E69-ADF6E9708BBF}">
      <dsp:nvSpPr>
        <dsp:cNvPr id="0" name=""/>
        <dsp:cNvSpPr/>
      </dsp:nvSpPr>
      <dsp:spPr>
        <a:xfrm flipV="1">
          <a:off x="3245257" y="1163389"/>
          <a:ext cx="41459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186B-FE81-4B5D-A101-43DDC722A6F1}">
      <dsp:nvSpPr>
        <dsp:cNvPr id="0" name=""/>
        <dsp:cNvSpPr/>
      </dsp:nvSpPr>
      <dsp:spPr>
        <a:xfrm>
          <a:off x="850100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3CE7-37B3-4422-8745-66960FD7CE24}">
      <dsp:nvSpPr>
        <dsp:cNvPr id="0" name=""/>
        <dsp:cNvSpPr/>
      </dsp:nvSpPr>
      <dsp:spPr>
        <a:xfrm>
          <a:off x="85010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Dirigido al público en general</a:t>
          </a:r>
          <a:endParaRPr lang="es-ES" sz="700" kern="1200" dirty="0"/>
        </a:p>
      </dsp:txBody>
      <dsp:txXfrm>
        <a:off x="850100" y="904886"/>
        <a:ext cx="853127" cy="388855"/>
      </dsp:txXfrm>
    </dsp:sp>
    <dsp:sp modelId="{04388D35-0BE5-47A4-B8C4-5DB49117A93F}">
      <dsp:nvSpPr>
        <dsp:cNvPr id="0" name=""/>
        <dsp:cNvSpPr/>
      </dsp:nvSpPr>
      <dsp:spPr>
        <a:xfrm flipH="1" flipV="1">
          <a:off x="1478287" y="1263781"/>
          <a:ext cx="95748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A0E66-8479-4CC0-B08D-2E9127CAD869}">
      <dsp:nvSpPr>
        <dsp:cNvPr id="0" name=""/>
        <dsp:cNvSpPr/>
      </dsp:nvSpPr>
      <dsp:spPr>
        <a:xfrm>
          <a:off x="2166587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2166587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Periodicidad trimestral: marzo, junio, septiembre y noviembre </a:t>
          </a:r>
          <a:endParaRPr lang="es-ES" sz="700" kern="1200" dirty="0"/>
        </a:p>
      </dsp:txBody>
      <dsp:txXfrm>
        <a:off x="2166587" y="904886"/>
        <a:ext cx="853127" cy="388855"/>
      </dsp:txXfrm>
    </dsp:sp>
    <dsp:sp modelId="{236E6221-F68E-477F-A22D-D64F13407627}">
      <dsp:nvSpPr>
        <dsp:cNvPr id="0" name=""/>
        <dsp:cNvSpPr/>
      </dsp:nvSpPr>
      <dsp:spPr>
        <a:xfrm flipH="1">
          <a:off x="2852521" y="1184946"/>
          <a:ext cx="30532" cy="10936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4FDF-D703-4D03-A9EA-4AE50F941781}">
      <dsp:nvSpPr>
        <dsp:cNvPr id="0" name=""/>
        <dsp:cNvSpPr/>
      </dsp:nvSpPr>
      <dsp:spPr>
        <a:xfrm>
          <a:off x="3483073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3483073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En la web del BE</a:t>
          </a:r>
          <a:endParaRPr lang="es-ES" sz="700" kern="1200" dirty="0"/>
        </a:p>
      </dsp:txBody>
      <dsp:txXfrm>
        <a:off x="3483073" y="904886"/>
        <a:ext cx="853127" cy="388855"/>
      </dsp:txXfrm>
    </dsp:sp>
    <dsp:sp modelId="{80847A2B-0FC5-4451-9E69-ADF6E9708BBF}">
      <dsp:nvSpPr>
        <dsp:cNvPr id="0" name=""/>
        <dsp:cNvSpPr/>
      </dsp:nvSpPr>
      <dsp:spPr>
        <a:xfrm flipV="1">
          <a:off x="4561743" y="1163389"/>
          <a:ext cx="41459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186B-FE81-4B5D-A101-43DDC722A6F1}">
      <dsp:nvSpPr>
        <dsp:cNvPr id="0" name=""/>
        <dsp:cNvSpPr/>
      </dsp:nvSpPr>
      <dsp:spPr>
        <a:xfrm>
          <a:off x="850100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3CE7-37B3-4422-8745-66960FD7CE24}">
      <dsp:nvSpPr>
        <dsp:cNvPr id="0" name=""/>
        <dsp:cNvSpPr/>
      </dsp:nvSpPr>
      <dsp:spPr>
        <a:xfrm>
          <a:off x="85010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Dirigido a empresas colaboradoras con CBA</a:t>
          </a:r>
          <a:endParaRPr lang="es-ES" sz="700" kern="1200" dirty="0"/>
        </a:p>
      </dsp:txBody>
      <dsp:txXfrm>
        <a:off x="850100" y="904886"/>
        <a:ext cx="853127" cy="388855"/>
      </dsp:txXfrm>
    </dsp:sp>
    <dsp:sp modelId="{04388D35-0BE5-47A4-B8C4-5DB49117A93F}">
      <dsp:nvSpPr>
        <dsp:cNvPr id="0" name=""/>
        <dsp:cNvSpPr/>
      </dsp:nvSpPr>
      <dsp:spPr>
        <a:xfrm flipH="1" flipV="1">
          <a:off x="1478287" y="1263781"/>
          <a:ext cx="95748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4FDF-D703-4D03-A9EA-4AE50F941781}">
      <dsp:nvSpPr>
        <dsp:cNvPr id="0" name=""/>
        <dsp:cNvSpPr/>
      </dsp:nvSpPr>
      <dsp:spPr>
        <a:xfrm>
          <a:off x="2166587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2166587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Envío hoja resumen. Estudio completo a </a:t>
          </a:r>
          <a:r>
            <a:rPr lang="es-ES" sz="700" kern="1200" dirty="0" err="1" smtClean="0"/>
            <a:t>a</a:t>
          </a:r>
          <a:r>
            <a:rPr lang="es-ES" sz="700" kern="1200" dirty="0" smtClean="0"/>
            <a:t> petición de la empresa. </a:t>
          </a:r>
          <a:endParaRPr lang="es-ES" sz="700" kern="1200" dirty="0"/>
        </a:p>
      </dsp:txBody>
      <dsp:txXfrm>
        <a:off x="2166587" y="904886"/>
        <a:ext cx="853127" cy="388855"/>
      </dsp:txXfrm>
    </dsp:sp>
    <dsp:sp modelId="{80847A2B-0FC5-4451-9E69-ADF6E9708BBF}">
      <dsp:nvSpPr>
        <dsp:cNvPr id="0" name=""/>
        <dsp:cNvSpPr/>
      </dsp:nvSpPr>
      <dsp:spPr>
        <a:xfrm flipV="1">
          <a:off x="3245257" y="1163389"/>
          <a:ext cx="41459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37C2-8319-4C98-9F68-829B78B2E42F}">
      <dsp:nvSpPr>
        <dsp:cNvPr id="0" name=""/>
        <dsp:cNvSpPr/>
      </dsp:nvSpPr>
      <dsp:spPr>
        <a:xfrm>
          <a:off x="3483073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3483073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Media ponderada y distribuciones estadísticas</a:t>
          </a:r>
          <a:endParaRPr lang="es-ES" sz="700" kern="1200" dirty="0"/>
        </a:p>
      </dsp:txBody>
      <dsp:txXfrm>
        <a:off x="3483073" y="904886"/>
        <a:ext cx="853127" cy="388855"/>
      </dsp:txXfrm>
    </dsp:sp>
    <dsp:sp modelId="{65BA62A0-13C3-486E-9CF1-F8014E973403}">
      <dsp:nvSpPr>
        <dsp:cNvPr id="0" name=""/>
        <dsp:cNvSpPr/>
      </dsp:nvSpPr>
      <dsp:spPr>
        <a:xfrm>
          <a:off x="4559613" y="1152430"/>
          <a:ext cx="45720" cy="5244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186B-FE81-4B5D-A101-43DDC722A6F1}">
      <dsp:nvSpPr>
        <dsp:cNvPr id="0" name=""/>
        <dsp:cNvSpPr/>
      </dsp:nvSpPr>
      <dsp:spPr>
        <a:xfrm>
          <a:off x="850100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3CE7-37B3-4422-8745-66960FD7CE24}">
      <dsp:nvSpPr>
        <dsp:cNvPr id="0" name=""/>
        <dsp:cNvSpPr/>
      </dsp:nvSpPr>
      <dsp:spPr>
        <a:xfrm>
          <a:off x="85010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Dirigido preferentemente a las empresas</a:t>
          </a:r>
          <a:endParaRPr lang="es-ES" sz="800" kern="1200" dirty="0"/>
        </a:p>
      </dsp:txBody>
      <dsp:txXfrm>
        <a:off x="850100" y="904886"/>
        <a:ext cx="853127" cy="388855"/>
      </dsp:txXfrm>
    </dsp:sp>
    <dsp:sp modelId="{04388D35-0BE5-47A4-B8C4-5DB49117A93F}">
      <dsp:nvSpPr>
        <dsp:cNvPr id="0" name=""/>
        <dsp:cNvSpPr/>
      </dsp:nvSpPr>
      <dsp:spPr>
        <a:xfrm flipH="1" flipV="1">
          <a:off x="1478287" y="1263781"/>
          <a:ext cx="95748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4FDF-D703-4D03-A9EA-4AE50F941781}">
      <dsp:nvSpPr>
        <dsp:cNvPr id="0" name=""/>
        <dsp:cNvSpPr/>
      </dsp:nvSpPr>
      <dsp:spPr>
        <a:xfrm>
          <a:off x="2166587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2166587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En la web del BE</a:t>
          </a:r>
          <a:endParaRPr lang="es-ES" sz="800" kern="1200" dirty="0"/>
        </a:p>
      </dsp:txBody>
      <dsp:txXfrm>
        <a:off x="2166587" y="904886"/>
        <a:ext cx="853127" cy="388855"/>
      </dsp:txXfrm>
    </dsp:sp>
    <dsp:sp modelId="{80847A2B-0FC5-4451-9E69-ADF6E9708BBF}">
      <dsp:nvSpPr>
        <dsp:cNvPr id="0" name=""/>
        <dsp:cNvSpPr/>
      </dsp:nvSpPr>
      <dsp:spPr>
        <a:xfrm flipV="1">
          <a:off x="3245257" y="1163389"/>
          <a:ext cx="41459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37C2-8319-4C98-9F68-829B78B2E42F}">
      <dsp:nvSpPr>
        <dsp:cNvPr id="0" name=""/>
        <dsp:cNvSpPr/>
      </dsp:nvSpPr>
      <dsp:spPr>
        <a:xfrm>
          <a:off x="3483073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3483073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Distribuciones estadísticas</a:t>
          </a:r>
          <a:endParaRPr lang="es-ES" sz="800" kern="1200" dirty="0"/>
        </a:p>
      </dsp:txBody>
      <dsp:txXfrm>
        <a:off x="3483073" y="904886"/>
        <a:ext cx="853127" cy="388855"/>
      </dsp:txXfrm>
    </dsp:sp>
    <dsp:sp modelId="{65BA62A0-13C3-486E-9CF1-F8014E973403}">
      <dsp:nvSpPr>
        <dsp:cNvPr id="0" name=""/>
        <dsp:cNvSpPr/>
      </dsp:nvSpPr>
      <dsp:spPr>
        <a:xfrm flipH="1">
          <a:off x="4508624" y="1156335"/>
          <a:ext cx="147697" cy="4463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C37C2-8319-4C98-9F68-829B78B2E42F}">
      <dsp:nvSpPr>
        <dsp:cNvPr id="0" name=""/>
        <dsp:cNvSpPr/>
      </dsp:nvSpPr>
      <dsp:spPr>
        <a:xfrm>
          <a:off x="755579" y="0"/>
          <a:ext cx="1212459" cy="9029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774054" y="905458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Diciembre N se publican datos de N-1</a:t>
          </a:r>
          <a:endParaRPr lang="es-ES" sz="900" kern="1200" dirty="0"/>
        </a:p>
      </dsp:txBody>
      <dsp:txXfrm>
        <a:off x="774054" y="905458"/>
        <a:ext cx="853127" cy="388855"/>
      </dsp:txXfrm>
    </dsp:sp>
    <dsp:sp modelId="{65BA62A0-13C3-486E-9CF1-F8014E973403}">
      <dsp:nvSpPr>
        <dsp:cNvPr id="0" name=""/>
        <dsp:cNvSpPr/>
      </dsp:nvSpPr>
      <dsp:spPr>
        <a:xfrm flipH="1" flipV="1">
          <a:off x="2086494" y="1248593"/>
          <a:ext cx="45720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100A0-DFA2-4A86-B273-CB0DE398216A}">
      <dsp:nvSpPr>
        <dsp:cNvPr id="0" name=""/>
        <dsp:cNvSpPr/>
      </dsp:nvSpPr>
      <dsp:spPr>
        <a:xfrm>
          <a:off x="2280946" y="4740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DD7A-AAAD-4FE9-B31E-9CEC9BB09411}">
      <dsp:nvSpPr>
        <dsp:cNvPr id="0" name=""/>
        <dsp:cNvSpPr/>
      </dsp:nvSpPr>
      <dsp:spPr>
        <a:xfrm>
          <a:off x="2280946" y="905458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CNAE a  tres dígitos Tamaños según Recomendación Europea</a:t>
          </a:r>
          <a:endParaRPr lang="es-ES" sz="700" kern="1200" dirty="0"/>
        </a:p>
      </dsp:txBody>
      <dsp:txXfrm>
        <a:off x="2280946" y="905458"/>
        <a:ext cx="853127" cy="388855"/>
      </dsp:txXfrm>
    </dsp:sp>
    <dsp:sp modelId="{6F20FBFA-D47C-44F0-B6D1-AECBF7B964F4}">
      <dsp:nvSpPr>
        <dsp:cNvPr id="0" name=""/>
        <dsp:cNvSpPr/>
      </dsp:nvSpPr>
      <dsp:spPr>
        <a:xfrm>
          <a:off x="1661561" y="967967"/>
          <a:ext cx="35997" cy="359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0E66-8479-4CC0-B08D-2E9127CAD869}">
      <dsp:nvSpPr>
        <dsp:cNvPr id="0" name=""/>
        <dsp:cNvSpPr/>
      </dsp:nvSpPr>
      <dsp:spPr>
        <a:xfrm>
          <a:off x="850100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85010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Diciembre N se publican datos de N-1</a:t>
          </a:r>
          <a:endParaRPr lang="es-ES" sz="900" kern="1200" dirty="0"/>
        </a:p>
      </dsp:txBody>
      <dsp:txXfrm>
        <a:off x="850100" y="904886"/>
        <a:ext cx="853127" cy="388855"/>
      </dsp:txXfrm>
    </dsp:sp>
    <dsp:sp modelId="{236E6221-F68E-477F-A22D-D64F13407627}">
      <dsp:nvSpPr>
        <dsp:cNvPr id="0" name=""/>
        <dsp:cNvSpPr/>
      </dsp:nvSpPr>
      <dsp:spPr>
        <a:xfrm>
          <a:off x="1953679" y="1248593"/>
          <a:ext cx="58957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37C2-8319-4C98-9F68-829B78B2E42F}">
      <dsp:nvSpPr>
        <dsp:cNvPr id="0" name=""/>
        <dsp:cNvSpPr/>
      </dsp:nvSpPr>
      <dsp:spPr>
        <a:xfrm>
          <a:off x="2166587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2166587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Distribuciones estadísticas</a:t>
          </a:r>
          <a:endParaRPr lang="es-ES" sz="900" kern="1200" dirty="0"/>
        </a:p>
      </dsp:txBody>
      <dsp:txXfrm>
        <a:off x="2166587" y="904886"/>
        <a:ext cx="853127" cy="388855"/>
      </dsp:txXfrm>
    </dsp:sp>
    <dsp:sp modelId="{65BA62A0-13C3-486E-9CF1-F8014E973403}">
      <dsp:nvSpPr>
        <dsp:cNvPr id="0" name=""/>
        <dsp:cNvSpPr/>
      </dsp:nvSpPr>
      <dsp:spPr>
        <a:xfrm flipH="1" flipV="1">
          <a:off x="3334555" y="1246239"/>
          <a:ext cx="45720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79ED0B-356A-4ACA-91E8-3B5C480DAFBF}">
      <dsp:nvSpPr>
        <dsp:cNvPr id="0" name=""/>
        <dsp:cNvSpPr/>
      </dsp:nvSpPr>
      <dsp:spPr>
        <a:xfrm>
          <a:off x="3474278" y="47930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DDA5F-FEF2-4FBA-832C-8C9A237A5A72}">
      <dsp:nvSpPr>
        <dsp:cNvPr id="0" name=""/>
        <dsp:cNvSpPr/>
      </dsp:nvSpPr>
      <dsp:spPr>
        <a:xfrm>
          <a:off x="3476143" y="905458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CNAE 3 dígitos España y 2 dígitos resto de países. Tamaños según ventas. </a:t>
          </a:r>
          <a:endParaRPr lang="es-ES" sz="600" kern="1200" dirty="0"/>
        </a:p>
      </dsp:txBody>
      <dsp:txXfrm>
        <a:off x="3476143" y="905458"/>
        <a:ext cx="853127" cy="388855"/>
      </dsp:txXfrm>
    </dsp:sp>
    <dsp:sp modelId="{E3F2ACBE-62B6-478D-9398-BD5CC833F3ED}">
      <dsp:nvSpPr>
        <dsp:cNvPr id="0" name=""/>
        <dsp:cNvSpPr/>
      </dsp:nvSpPr>
      <dsp:spPr>
        <a:xfrm>
          <a:off x="3918552" y="493262"/>
          <a:ext cx="45720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0E66-8479-4CC0-B08D-2E9127CAD869}">
      <dsp:nvSpPr>
        <dsp:cNvPr id="0" name=""/>
        <dsp:cNvSpPr/>
      </dsp:nvSpPr>
      <dsp:spPr>
        <a:xfrm>
          <a:off x="836835" y="0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85010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BACH: Diciembre N se publican datos de N-1 en mayoría países.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ERICA: Febrero N+2</a:t>
          </a:r>
          <a:endParaRPr lang="es-ES" sz="600" kern="1200" dirty="0"/>
        </a:p>
      </dsp:txBody>
      <dsp:txXfrm>
        <a:off x="850100" y="904886"/>
        <a:ext cx="853127" cy="388855"/>
      </dsp:txXfrm>
    </dsp:sp>
    <dsp:sp modelId="{236E6221-F68E-477F-A22D-D64F13407627}">
      <dsp:nvSpPr>
        <dsp:cNvPr id="0" name=""/>
        <dsp:cNvSpPr/>
      </dsp:nvSpPr>
      <dsp:spPr>
        <a:xfrm>
          <a:off x="1997000" y="1245925"/>
          <a:ext cx="105572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37C2-8319-4C98-9F68-829B78B2E42F}">
      <dsp:nvSpPr>
        <dsp:cNvPr id="0" name=""/>
        <dsp:cNvSpPr/>
      </dsp:nvSpPr>
      <dsp:spPr>
        <a:xfrm>
          <a:off x="2166587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2166587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Media ponderada y Distribuciones estadísticas</a:t>
          </a:r>
          <a:endParaRPr lang="es-ES" sz="500" kern="1200" dirty="0"/>
        </a:p>
      </dsp:txBody>
      <dsp:txXfrm>
        <a:off x="2166587" y="904886"/>
        <a:ext cx="853127" cy="388855"/>
      </dsp:txXfrm>
    </dsp:sp>
    <dsp:sp modelId="{65BA62A0-13C3-486E-9CF1-F8014E973403}">
      <dsp:nvSpPr>
        <dsp:cNvPr id="0" name=""/>
        <dsp:cNvSpPr/>
      </dsp:nvSpPr>
      <dsp:spPr>
        <a:xfrm flipV="1">
          <a:off x="3233258" y="1148470"/>
          <a:ext cx="65457" cy="6036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D0FEC-B34D-4FED-B7B8-4FB383C8C107}">
      <dsp:nvSpPr>
        <dsp:cNvPr id="0" name=""/>
        <dsp:cNvSpPr/>
      </dsp:nvSpPr>
      <dsp:spPr>
        <a:xfrm>
          <a:off x="3483073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65A88-803C-4FDA-9897-31D3C0B14C7B}">
      <dsp:nvSpPr>
        <dsp:cNvPr id="0" name=""/>
        <dsp:cNvSpPr/>
      </dsp:nvSpPr>
      <dsp:spPr>
        <a:xfrm>
          <a:off x="3483073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0" rIns="63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BACH: 12 países,  CNAE 2 dígitos y Tamaño según ventas 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00" kern="1200" dirty="0" smtClean="0"/>
            <a:t>ERICA 7 países definición propia</a:t>
          </a:r>
          <a:endParaRPr lang="es-ES" sz="500" kern="1200" dirty="0"/>
        </a:p>
      </dsp:txBody>
      <dsp:txXfrm>
        <a:off x="3483073" y="904886"/>
        <a:ext cx="853127" cy="388855"/>
      </dsp:txXfrm>
    </dsp:sp>
    <dsp:sp modelId="{DFCB012A-516C-439C-837D-C220140EA68B}">
      <dsp:nvSpPr>
        <dsp:cNvPr id="0" name=""/>
        <dsp:cNvSpPr/>
      </dsp:nvSpPr>
      <dsp:spPr>
        <a:xfrm flipH="1" flipV="1">
          <a:off x="4552935" y="1009922"/>
          <a:ext cx="45720" cy="6036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186B-FE81-4B5D-A101-43DDC722A6F1}">
      <dsp:nvSpPr>
        <dsp:cNvPr id="0" name=""/>
        <dsp:cNvSpPr/>
      </dsp:nvSpPr>
      <dsp:spPr>
        <a:xfrm>
          <a:off x="1508344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3CE7-37B3-4422-8745-66960FD7CE24}">
      <dsp:nvSpPr>
        <dsp:cNvPr id="0" name=""/>
        <dsp:cNvSpPr/>
      </dsp:nvSpPr>
      <dsp:spPr>
        <a:xfrm>
          <a:off x="1508344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Dirigido al público en general</a:t>
          </a:r>
          <a:endParaRPr lang="es-ES" sz="900" kern="1200" dirty="0"/>
        </a:p>
      </dsp:txBody>
      <dsp:txXfrm>
        <a:off x="1508344" y="904886"/>
        <a:ext cx="853127" cy="388855"/>
      </dsp:txXfrm>
    </dsp:sp>
    <dsp:sp modelId="{04388D35-0BE5-47A4-B8C4-5DB49117A93F}">
      <dsp:nvSpPr>
        <dsp:cNvPr id="0" name=""/>
        <dsp:cNvSpPr/>
      </dsp:nvSpPr>
      <dsp:spPr>
        <a:xfrm flipH="1" flipV="1">
          <a:off x="2136530" y="1263781"/>
          <a:ext cx="95748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4FDF-D703-4D03-A9EA-4AE50F941781}">
      <dsp:nvSpPr>
        <dsp:cNvPr id="0" name=""/>
        <dsp:cNvSpPr/>
      </dsp:nvSpPr>
      <dsp:spPr>
        <a:xfrm>
          <a:off x="2824830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282483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En la web del BE y del ECCBSO</a:t>
          </a:r>
          <a:endParaRPr lang="es-ES" sz="900" kern="1200" dirty="0"/>
        </a:p>
      </dsp:txBody>
      <dsp:txXfrm>
        <a:off x="2824830" y="904886"/>
        <a:ext cx="853127" cy="388855"/>
      </dsp:txXfrm>
    </dsp:sp>
    <dsp:sp modelId="{80847A2B-0FC5-4451-9E69-ADF6E9708BBF}">
      <dsp:nvSpPr>
        <dsp:cNvPr id="0" name=""/>
        <dsp:cNvSpPr/>
      </dsp:nvSpPr>
      <dsp:spPr>
        <a:xfrm flipV="1">
          <a:off x="3903500" y="1163389"/>
          <a:ext cx="41459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0E66-8479-4CC0-B08D-2E9127CAD869}">
      <dsp:nvSpPr>
        <dsp:cNvPr id="0" name=""/>
        <dsp:cNvSpPr/>
      </dsp:nvSpPr>
      <dsp:spPr>
        <a:xfrm>
          <a:off x="1495078" y="0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1508344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smtClean="0"/>
            <a:t>Media ponderada y Distribuciones estadísticas</a:t>
          </a:r>
          <a:endParaRPr lang="es-ES" sz="600" kern="1200" dirty="0"/>
        </a:p>
      </dsp:txBody>
      <dsp:txXfrm>
        <a:off x="1508344" y="904886"/>
        <a:ext cx="853127" cy="388855"/>
      </dsp:txXfrm>
    </dsp:sp>
    <dsp:sp modelId="{236E6221-F68E-477F-A22D-D64F13407627}">
      <dsp:nvSpPr>
        <dsp:cNvPr id="0" name=""/>
        <dsp:cNvSpPr/>
      </dsp:nvSpPr>
      <dsp:spPr>
        <a:xfrm>
          <a:off x="2655243" y="1245925"/>
          <a:ext cx="105572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D0FEC-B34D-4FED-B7B8-4FB383C8C107}">
      <dsp:nvSpPr>
        <dsp:cNvPr id="0" name=""/>
        <dsp:cNvSpPr/>
      </dsp:nvSpPr>
      <dsp:spPr>
        <a:xfrm>
          <a:off x="2824830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65A88-803C-4FDA-9897-31D3C0B14C7B}">
      <dsp:nvSpPr>
        <dsp:cNvPr id="0" name=""/>
        <dsp:cNvSpPr/>
      </dsp:nvSpPr>
      <dsp:spPr>
        <a:xfrm>
          <a:off x="282483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9 países 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CNAE a dos dígitos 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 Tamaños según ventas </a:t>
          </a:r>
        </a:p>
      </dsp:txBody>
      <dsp:txXfrm>
        <a:off x="2824830" y="904886"/>
        <a:ext cx="853127" cy="388855"/>
      </dsp:txXfrm>
    </dsp:sp>
    <dsp:sp modelId="{DFCB012A-516C-439C-837D-C220140EA68B}">
      <dsp:nvSpPr>
        <dsp:cNvPr id="0" name=""/>
        <dsp:cNvSpPr/>
      </dsp:nvSpPr>
      <dsp:spPr>
        <a:xfrm flipH="1" flipV="1">
          <a:off x="3901370" y="1148470"/>
          <a:ext cx="45720" cy="6036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186B-FE81-4B5D-A101-43DDC722A6F1}">
      <dsp:nvSpPr>
        <dsp:cNvPr id="0" name=""/>
        <dsp:cNvSpPr/>
      </dsp:nvSpPr>
      <dsp:spPr>
        <a:xfrm>
          <a:off x="377" y="535808"/>
          <a:ext cx="1539499" cy="1149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3CE7-37B3-4422-8745-66960FD7CE24}">
      <dsp:nvSpPr>
        <dsp:cNvPr id="0" name=""/>
        <dsp:cNvSpPr/>
      </dsp:nvSpPr>
      <dsp:spPr>
        <a:xfrm>
          <a:off x="377" y="1685012"/>
          <a:ext cx="1539499" cy="494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Entidades de crédito</a:t>
          </a:r>
          <a:endParaRPr lang="es-ES" sz="1400" kern="1200" dirty="0"/>
        </a:p>
      </dsp:txBody>
      <dsp:txXfrm>
        <a:off x="377" y="1685012"/>
        <a:ext cx="1084154" cy="494157"/>
      </dsp:txXfrm>
    </dsp:sp>
    <dsp:sp modelId="{04388D35-0BE5-47A4-B8C4-5DB49117A93F}">
      <dsp:nvSpPr>
        <dsp:cNvPr id="0" name=""/>
        <dsp:cNvSpPr/>
      </dsp:nvSpPr>
      <dsp:spPr>
        <a:xfrm flipH="1" flipV="1">
          <a:off x="798676" y="2676178"/>
          <a:ext cx="121677" cy="3880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A0E66-8479-4CC0-B08D-2E9127CAD869}">
      <dsp:nvSpPr>
        <dsp:cNvPr id="0" name=""/>
        <dsp:cNvSpPr/>
      </dsp:nvSpPr>
      <dsp:spPr>
        <a:xfrm>
          <a:off x="1673367" y="535808"/>
          <a:ext cx="1539499" cy="1149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1673367" y="1685012"/>
          <a:ext cx="1539499" cy="494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Diciembre N, se publican datos N-1</a:t>
          </a:r>
          <a:endParaRPr lang="es-ES" sz="1200" kern="1200" dirty="0"/>
        </a:p>
      </dsp:txBody>
      <dsp:txXfrm>
        <a:off x="1673367" y="1685012"/>
        <a:ext cx="1084154" cy="494157"/>
      </dsp:txXfrm>
    </dsp:sp>
    <dsp:sp modelId="{236E6221-F68E-477F-A22D-D64F13407627}">
      <dsp:nvSpPr>
        <dsp:cNvPr id="0" name=""/>
        <dsp:cNvSpPr/>
      </dsp:nvSpPr>
      <dsp:spPr>
        <a:xfrm flipH="1">
          <a:off x="2545051" y="2378546"/>
          <a:ext cx="38800" cy="1389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4FDF-D703-4D03-A9EA-4AE50F941781}">
      <dsp:nvSpPr>
        <dsp:cNvPr id="0" name=""/>
        <dsp:cNvSpPr/>
      </dsp:nvSpPr>
      <dsp:spPr>
        <a:xfrm>
          <a:off x="3346356" y="535808"/>
          <a:ext cx="1539499" cy="114920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3346356" y="1685012"/>
          <a:ext cx="1539499" cy="494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la web del BE</a:t>
          </a:r>
          <a:endParaRPr lang="es-ES" sz="1200" kern="1200" dirty="0"/>
        </a:p>
      </dsp:txBody>
      <dsp:txXfrm>
        <a:off x="3346356" y="1685012"/>
        <a:ext cx="1084154" cy="494157"/>
      </dsp:txXfrm>
    </dsp:sp>
    <dsp:sp modelId="{80847A2B-0FC5-4451-9E69-ADF6E9708BBF}">
      <dsp:nvSpPr>
        <dsp:cNvPr id="0" name=""/>
        <dsp:cNvSpPr/>
      </dsp:nvSpPr>
      <dsp:spPr>
        <a:xfrm flipV="1">
          <a:off x="4717130" y="2013516"/>
          <a:ext cx="52686" cy="3880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F0D0-C0D7-49EF-A9C6-42FCF641243F}">
      <dsp:nvSpPr>
        <dsp:cNvPr id="0" name=""/>
        <dsp:cNvSpPr/>
      </dsp:nvSpPr>
      <dsp:spPr>
        <a:xfrm>
          <a:off x="5074090" y="585316"/>
          <a:ext cx="1427300" cy="1083101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DFCE-FEA4-4987-BFDD-7E9879AA3219}">
      <dsp:nvSpPr>
        <dsp:cNvPr id="0" name=""/>
        <dsp:cNvSpPr/>
      </dsp:nvSpPr>
      <dsp:spPr>
        <a:xfrm>
          <a:off x="5019723" y="1643042"/>
          <a:ext cx="1539499" cy="494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Distribuciones estadísticas</a:t>
          </a:r>
          <a:endParaRPr lang="es-ES" sz="1200" kern="1200" dirty="0"/>
        </a:p>
      </dsp:txBody>
      <dsp:txXfrm>
        <a:off x="5019723" y="1643042"/>
        <a:ext cx="1084154" cy="494157"/>
      </dsp:txXfrm>
    </dsp:sp>
    <dsp:sp modelId="{C10C9F53-B8C1-4EC8-8B5D-AA62DE896D19}">
      <dsp:nvSpPr>
        <dsp:cNvPr id="0" name=""/>
        <dsp:cNvSpPr/>
      </dsp:nvSpPr>
      <dsp:spPr>
        <a:xfrm flipH="1">
          <a:off x="6363644" y="1993532"/>
          <a:ext cx="105636" cy="4571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C37C2-8319-4C98-9F68-829B78B2E42F}">
      <dsp:nvSpPr>
        <dsp:cNvPr id="0" name=""/>
        <dsp:cNvSpPr/>
      </dsp:nvSpPr>
      <dsp:spPr>
        <a:xfrm>
          <a:off x="778427" y="0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778427" y="890701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Media ponderada</a:t>
          </a:r>
          <a:endParaRPr lang="es-ES" sz="1000" kern="1200" dirty="0"/>
        </a:p>
      </dsp:txBody>
      <dsp:txXfrm>
        <a:off x="778427" y="890701"/>
        <a:ext cx="853127" cy="388855"/>
      </dsp:txXfrm>
    </dsp:sp>
    <dsp:sp modelId="{65BA62A0-13C3-486E-9CF1-F8014E973403}">
      <dsp:nvSpPr>
        <dsp:cNvPr id="0" name=""/>
        <dsp:cNvSpPr/>
      </dsp:nvSpPr>
      <dsp:spPr>
        <a:xfrm flipH="1" flipV="1">
          <a:off x="2086494" y="1248593"/>
          <a:ext cx="45720" cy="4572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100A0-DFA2-4A86-B273-CB0DE398216A}">
      <dsp:nvSpPr>
        <dsp:cNvPr id="0" name=""/>
        <dsp:cNvSpPr/>
      </dsp:nvSpPr>
      <dsp:spPr>
        <a:xfrm>
          <a:off x="2280946" y="4740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0DD7A-AAAD-4FE9-B31E-9CEC9BB09411}">
      <dsp:nvSpPr>
        <dsp:cNvPr id="0" name=""/>
        <dsp:cNvSpPr/>
      </dsp:nvSpPr>
      <dsp:spPr>
        <a:xfrm>
          <a:off x="2280946" y="905458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CNAE a dos dígitos Tamaños según Recomendación Europea</a:t>
          </a:r>
          <a:endParaRPr lang="es-ES" sz="700" kern="1200" dirty="0"/>
        </a:p>
      </dsp:txBody>
      <dsp:txXfrm>
        <a:off x="2280946" y="905458"/>
        <a:ext cx="853127" cy="388855"/>
      </dsp:txXfrm>
    </dsp:sp>
    <dsp:sp modelId="{6F20FBFA-D47C-44F0-B6D1-AECBF7B964F4}">
      <dsp:nvSpPr>
        <dsp:cNvPr id="0" name=""/>
        <dsp:cNvSpPr/>
      </dsp:nvSpPr>
      <dsp:spPr>
        <a:xfrm>
          <a:off x="1661053" y="967967"/>
          <a:ext cx="35997" cy="3599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C37C2-8319-4C98-9F68-829B78B2E42F}">
      <dsp:nvSpPr>
        <dsp:cNvPr id="0" name=""/>
        <dsp:cNvSpPr/>
      </dsp:nvSpPr>
      <dsp:spPr>
        <a:xfrm>
          <a:off x="658644" y="0"/>
          <a:ext cx="1210632" cy="9037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664031" y="905717"/>
          <a:ext cx="1210632" cy="388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Distribuciones estadísticas</a:t>
          </a:r>
          <a:endParaRPr lang="es-ES" sz="900" kern="1200" dirty="0"/>
        </a:p>
      </dsp:txBody>
      <dsp:txXfrm>
        <a:off x="664031" y="905717"/>
        <a:ext cx="852558" cy="388596"/>
      </dsp:txXfrm>
    </dsp:sp>
    <dsp:sp modelId="{65BA62A0-13C3-486E-9CF1-F8014E973403}">
      <dsp:nvSpPr>
        <dsp:cNvPr id="0" name=""/>
        <dsp:cNvSpPr/>
      </dsp:nvSpPr>
      <dsp:spPr>
        <a:xfrm flipH="1">
          <a:off x="1995787" y="1153733"/>
          <a:ext cx="84998" cy="4913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0D0BA-14D3-43FA-9D7E-1AC4FDA26EED}">
      <dsp:nvSpPr>
        <dsp:cNvPr id="0" name=""/>
        <dsp:cNvSpPr/>
      </dsp:nvSpPr>
      <dsp:spPr>
        <a:xfrm>
          <a:off x="2222601" y="0"/>
          <a:ext cx="1210632" cy="9037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75B81-7B92-4FF4-820A-1F7FCCE81B11}">
      <dsp:nvSpPr>
        <dsp:cNvPr id="0" name=""/>
        <dsp:cNvSpPr/>
      </dsp:nvSpPr>
      <dsp:spPr>
        <a:xfrm>
          <a:off x="2202746" y="905717"/>
          <a:ext cx="1210632" cy="3885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CNAE a tres dígitos y Tamaños según ventas </a:t>
          </a:r>
          <a:endParaRPr lang="es-ES" sz="700" kern="1200" dirty="0"/>
        </a:p>
      </dsp:txBody>
      <dsp:txXfrm>
        <a:off x="2202746" y="905717"/>
        <a:ext cx="852558" cy="388596"/>
      </dsp:txXfrm>
    </dsp:sp>
    <dsp:sp modelId="{1CAC1FB7-5B0D-4652-8F09-BFBA320010F8}">
      <dsp:nvSpPr>
        <dsp:cNvPr id="0" name=""/>
        <dsp:cNvSpPr/>
      </dsp:nvSpPr>
      <dsp:spPr>
        <a:xfrm flipH="1" flipV="1">
          <a:off x="3331048" y="1155455"/>
          <a:ext cx="45689" cy="4568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186B-FE81-4B5D-A101-43DDC722A6F1}">
      <dsp:nvSpPr>
        <dsp:cNvPr id="0" name=""/>
        <dsp:cNvSpPr/>
      </dsp:nvSpPr>
      <dsp:spPr>
        <a:xfrm>
          <a:off x="850100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3CE7-37B3-4422-8745-66960FD7CE24}">
      <dsp:nvSpPr>
        <dsp:cNvPr id="0" name=""/>
        <dsp:cNvSpPr/>
      </dsp:nvSpPr>
      <dsp:spPr>
        <a:xfrm>
          <a:off x="850100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Dirigido al público en general</a:t>
          </a:r>
          <a:endParaRPr lang="es-ES" sz="900" kern="1200" dirty="0"/>
        </a:p>
      </dsp:txBody>
      <dsp:txXfrm>
        <a:off x="850100" y="904886"/>
        <a:ext cx="853127" cy="388855"/>
      </dsp:txXfrm>
    </dsp:sp>
    <dsp:sp modelId="{04388D35-0BE5-47A4-B8C4-5DB49117A93F}">
      <dsp:nvSpPr>
        <dsp:cNvPr id="0" name=""/>
        <dsp:cNvSpPr/>
      </dsp:nvSpPr>
      <dsp:spPr>
        <a:xfrm flipH="1" flipV="1">
          <a:off x="1478287" y="1263781"/>
          <a:ext cx="95748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DA0E66-8479-4CC0-B08D-2E9127CAD869}">
      <dsp:nvSpPr>
        <dsp:cNvPr id="0" name=""/>
        <dsp:cNvSpPr/>
      </dsp:nvSpPr>
      <dsp:spPr>
        <a:xfrm>
          <a:off x="2166587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2166587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Diciembre N se publican datos anuales de N-1 </a:t>
          </a:r>
          <a:endParaRPr lang="es-ES" sz="900" kern="1200" dirty="0"/>
        </a:p>
      </dsp:txBody>
      <dsp:txXfrm>
        <a:off x="2166587" y="904886"/>
        <a:ext cx="853127" cy="388855"/>
      </dsp:txXfrm>
    </dsp:sp>
    <dsp:sp modelId="{236E6221-F68E-477F-A22D-D64F13407627}">
      <dsp:nvSpPr>
        <dsp:cNvPr id="0" name=""/>
        <dsp:cNvSpPr/>
      </dsp:nvSpPr>
      <dsp:spPr>
        <a:xfrm flipH="1" flipV="1">
          <a:off x="3070465" y="1212459"/>
          <a:ext cx="66534" cy="8185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4FDF-D703-4D03-A9EA-4AE50F941781}">
      <dsp:nvSpPr>
        <dsp:cNvPr id="0" name=""/>
        <dsp:cNvSpPr/>
      </dsp:nvSpPr>
      <dsp:spPr>
        <a:xfrm>
          <a:off x="3483073" y="571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3483073" y="904886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En la web del BE</a:t>
          </a:r>
          <a:endParaRPr lang="es-ES" sz="900" kern="1200" dirty="0"/>
        </a:p>
      </dsp:txBody>
      <dsp:txXfrm>
        <a:off x="3483073" y="904886"/>
        <a:ext cx="853127" cy="388855"/>
      </dsp:txXfrm>
    </dsp:sp>
    <dsp:sp modelId="{80847A2B-0FC5-4451-9E69-ADF6E9708BBF}">
      <dsp:nvSpPr>
        <dsp:cNvPr id="0" name=""/>
        <dsp:cNvSpPr/>
      </dsp:nvSpPr>
      <dsp:spPr>
        <a:xfrm flipV="1">
          <a:off x="4561743" y="1163389"/>
          <a:ext cx="41459" cy="30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0E66-8479-4CC0-B08D-2E9127CAD869}">
      <dsp:nvSpPr>
        <dsp:cNvPr id="0" name=""/>
        <dsp:cNvSpPr/>
      </dsp:nvSpPr>
      <dsp:spPr>
        <a:xfrm>
          <a:off x="2401886" y="27417"/>
          <a:ext cx="958465" cy="7154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2411250" y="741656"/>
          <a:ext cx="958465" cy="307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Diciembre N se publican datos anuales de N-1 </a:t>
          </a:r>
          <a:endParaRPr lang="es-ES" sz="600" kern="1200" dirty="0"/>
        </a:p>
      </dsp:txBody>
      <dsp:txXfrm>
        <a:off x="2411250" y="741656"/>
        <a:ext cx="674975" cy="307653"/>
      </dsp:txXfrm>
    </dsp:sp>
    <dsp:sp modelId="{236E6221-F68E-477F-A22D-D64F13407627}">
      <dsp:nvSpPr>
        <dsp:cNvPr id="0" name=""/>
        <dsp:cNvSpPr/>
      </dsp:nvSpPr>
      <dsp:spPr>
        <a:xfrm>
          <a:off x="2054791" y="1014101"/>
          <a:ext cx="147989" cy="44200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37C2-8319-4C98-9F68-829B78B2E42F}">
      <dsp:nvSpPr>
        <dsp:cNvPr id="0" name=""/>
        <dsp:cNvSpPr/>
      </dsp:nvSpPr>
      <dsp:spPr>
        <a:xfrm>
          <a:off x="3581805" y="3934"/>
          <a:ext cx="1006647" cy="7992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3561380" y="762966"/>
          <a:ext cx="1031471" cy="2929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Media ponderada y distribuciones estadísticas</a:t>
          </a:r>
          <a:endParaRPr lang="es-ES" sz="600" kern="1200" dirty="0"/>
        </a:p>
      </dsp:txBody>
      <dsp:txXfrm>
        <a:off x="3561380" y="762966"/>
        <a:ext cx="726388" cy="292935"/>
      </dsp:txXfrm>
    </dsp:sp>
    <dsp:sp modelId="{65BA62A0-13C3-486E-9CF1-F8014E973403}">
      <dsp:nvSpPr>
        <dsp:cNvPr id="0" name=""/>
        <dsp:cNvSpPr/>
      </dsp:nvSpPr>
      <dsp:spPr>
        <a:xfrm flipH="1">
          <a:off x="3463482" y="956634"/>
          <a:ext cx="116855" cy="35317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0E66-8479-4CC0-B08D-2E9127CAD869}">
      <dsp:nvSpPr>
        <dsp:cNvPr id="0" name=""/>
        <dsp:cNvSpPr/>
      </dsp:nvSpPr>
      <dsp:spPr>
        <a:xfrm>
          <a:off x="1223715" y="1241"/>
          <a:ext cx="1018567" cy="7603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1224438" y="759402"/>
          <a:ext cx="1018567" cy="32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0" rIns="8890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Diciembre N: presentación a la prensa</a:t>
          </a:r>
          <a:endParaRPr lang="es-ES" sz="700" kern="1200" dirty="0"/>
        </a:p>
      </dsp:txBody>
      <dsp:txXfrm>
        <a:off x="1224438" y="759402"/>
        <a:ext cx="717301" cy="326945"/>
      </dsp:txXfrm>
    </dsp:sp>
    <dsp:sp modelId="{236E6221-F68E-477F-A22D-D64F13407627}">
      <dsp:nvSpPr>
        <dsp:cNvPr id="0" name=""/>
        <dsp:cNvSpPr/>
      </dsp:nvSpPr>
      <dsp:spPr>
        <a:xfrm flipH="1">
          <a:off x="1960968" y="996170"/>
          <a:ext cx="25671" cy="9195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37C2-8319-4C98-9F68-829B78B2E42F}">
      <dsp:nvSpPr>
        <dsp:cNvPr id="0" name=""/>
        <dsp:cNvSpPr/>
      </dsp:nvSpPr>
      <dsp:spPr>
        <a:xfrm>
          <a:off x="2395130" y="0"/>
          <a:ext cx="1018567" cy="76033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2403462" y="761180"/>
          <a:ext cx="1018567" cy="326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Power</a:t>
          </a:r>
          <a:r>
            <a:rPr lang="es-ES" sz="900" kern="1200" dirty="0" smtClean="0"/>
            <a:t> </a:t>
          </a:r>
          <a:r>
            <a:rPr lang="es-ES" sz="900" kern="1200" dirty="0" err="1" smtClean="0"/>
            <a:t>point</a:t>
          </a:r>
          <a:endParaRPr lang="es-ES" sz="900" kern="1200" dirty="0"/>
        </a:p>
      </dsp:txBody>
      <dsp:txXfrm>
        <a:off x="2403462" y="761180"/>
        <a:ext cx="717301" cy="326945"/>
      </dsp:txXfrm>
    </dsp:sp>
    <dsp:sp modelId="{65BA62A0-13C3-486E-9CF1-F8014E973403}">
      <dsp:nvSpPr>
        <dsp:cNvPr id="0" name=""/>
        <dsp:cNvSpPr/>
      </dsp:nvSpPr>
      <dsp:spPr>
        <a:xfrm flipH="1">
          <a:off x="3353403" y="972175"/>
          <a:ext cx="124182" cy="3753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A0E66-8479-4CC0-B08D-2E9127CAD869}">
      <dsp:nvSpPr>
        <dsp:cNvPr id="0" name=""/>
        <dsp:cNvSpPr/>
      </dsp:nvSpPr>
      <dsp:spPr>
        <a:xfrm>
          <a:off x="1428738" y="205"/>
          <a:ext cx="1063437" cy="7938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C04D2-F56A-4445-8BFD-1B3319FC8A74}">
      <dsp:nvSpPr>
        <dsp:cNvPr id="0" name=""/>
        <dsp:cNvSpPr/>
      </dsp:nvSpPr>
      <dsp:spPr>
        <a:xfrm>
          <a:off x="1428738" y="794039"/>
          <a:ext cx="1063437" cy="341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0" rIns="7620" bIns="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00" kern="1200" dirty="0" smtClean="0"/>
            <a:t>Periodicidad trimestral: marzo, junio, septiembre y noviembre </a:t>
          </a:r>
          <a:endParaRPr lang="es-ES" sz="600" kern="1200" dirty="0"/>
        </a:p>
      </dsp:txBody>
      <dsp:txXfrm>
        <a:off x="1428738" y="794039"/>
        <a:ext cx="748899" cy="341348"/>
      </dsp:txXfrm>
    </dsp:sp>
    <dsp:sp modelId="{236E6221-F68E-477F-A22D-D64F13407627}">
      <dsp:nvSpPr>
        <dsp:cNvPr id="0" name=""/>
        <dsp:cNvSpPr/>
      </dsp:nvSpPr>
      <dsp:spPr>
        <a:xfrm flipH="1">
          <a:off x="2030870" y="1039586"/>
          <a:ext cx="26802" cy="96006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C37C2-8319-4C98-9F68-829B78B2E42F}">
      <dsp:nvSpPr>
        <dsp:cNvPr id="0" name=""/>
        <dsp:cNvSpPr/>
      </dsp:nvSpPr>
      <dsp:spPr>
        <a:xfrm>
          <a:off x="2584387" y="205"/>
          <a:ext cx="1063437" cy="79383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2584387" y="794039"/>
          <a:ext cx="1063437" cy="3413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12700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Artículo analítico</a:t>
          </a:r>
          <a:endParaRPr lang="es-ES" sz="1000" kern="1200" dirty="0"/>
        </a:p>
      </dsp:txBody>
      <dsp:txXfrm>
        <a:off x="2584387" y="794039"/>
        <a:ext cx="748899" cy="341348"/>
      </dsp:txXfrm>
    </dsp:sp>
    <dsp:sp modelId="{65BA62A0-13C3-486E-9CF1-F8014E973403}">
      <dsp:nvSpPr>
        <dsp:cNvPr id="0" name=""/>
        <dsp:cNvSpPr/>
      </dsp:nvSpPr>
      <dsp:spPr>
        <a:xfrm flipH="1">
          <a:off x="3484645" y="1014768"/>
          <a:ext cx="129653" cy="39185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E186B-FE81-4B5D-A101-43DDC722A6F1}">
      <dsp:nvSpPr>
        <dsp:cNvPr id="0" name=""/>
        <dsp:cNvSpPr/>
      </dsp:nvSpPr>
      <dsp:spPr>
        <a:xfrm>
          <a:off x="1457345" y="31719"/>
          <a:ext cx="1118074" cy="8346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3CE7-37B3-4422-8745-66960FD7CE24}">
      <dsp:nvSpPr>
        <dsp:cNvPr id="0" name=""/>
        <dsp:cNvSpPr/>
      </dsp:nvSpPr>
      <dsp:spPr>
        <a:xfrm>
          <a:off x="1454237" y="835007"/>
          <a:ext cx="1118074" cy="35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Dirigido al público en general</a:t>
          </a:r>
          <a:endParaRPr lang="es-ES" sz="800" kern="1200" dirty="0"/>
        </a:p>
      </dsp:txBody>
      <dsp:txXfrm>
        <a:off x="1454237" y="835007"/>
        <a:ext cx="787376" cy="358886"/>
      </dsp:txXfrm>
    </dsp:sp>
    <dsp:sp modelId="{04388D35-0BE5-47A4-B8C4-5DB49117A93F}">
      <dsp:nvSpPr>
        <dsp:cNvPr id="0" name=""/>
        <dsp:cNvSpPr/>
      </dsp:nvSpPr>
      <dsp:spPr>
        <a:xfrm flipH="1" flipV="1">
          <a:off x="2034009" y="1166102"/>
          <a:ext cx="88369" cy="2817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4FDF-D703-4D03-A9EA-4AE50F941781}">
      <dsp:nvSpPr>
        <dsp:cNvPr id="0" name=""/>
        <dsp:cNvSpPr/>
      </dsp:nvSpPr>
      <dsp:spPr>
        <a:xfrm>
          <a:off x="2669260" y="388"/>
          <a:ext cx="1118074" cy="8346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BB28C-75D2-4248-8CAB-0B1D87AA912A}">
      <dsp:nvSpPr>
        <dsp:cNvPr id="0" name=""/>
        <dsp:cNvSpPr/>
      </dsp:nvSpPr>
      <dsp:spPr>
        <a:xfrm>
          <a:off x="2669260" y="835007"/>
          <a:ext cx="1118074" cy="3588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0" rIns="10160" bIns="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En la web del BE</a:t>
          </a:r>
          <a:endParaRPr lang="es-ES" sz="800" kern="1200" dirty="0"/>
        </a:p>
      </dsp:txBody>
      <dsp:txXfrm>
        <a:off x="2669260" y="835007"/>
        <a:ext cx="787376" cy="358886"/>
      </dsp:txXfrm>
    </dsp:sp>
    <dsp:sp modelId="{80847A2B-0FC5-4451-9E69-ADF6E9708BBF}">
      <dsp:nvSpPr>
        <dsp:cNvPr id="0" name=""/>
        <dsp:cNvSpPr/>
      </dsp:nvSpPr>
      <dsp:spPr>
        <a:xfrm flipV="1">
          <a:off x="3664797" y="1073586"/>
          <a:ext cx="38263" cy="2817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C37C2-8319-4C98-9F68-829B78B2E42F}">
      <dsp:nvSpPr>
        <dsp:cNvPr id="0" name=""/>
        <dsp:cNvSpPr/>
      </dsp:nvSpPr>
      <dsp:spPr>
        <a:xfrm>
          <a:off x="906724" y="7552"/>
          <a:ext cx="1211441" cy="90431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AF745B-E459-4E86-AAAD-35ED0E31F9B6}">
      <dsp:nvSpPr>
        <dsp:cNvPr id="0" name=""/>
        <dsp:cNvSpPr/>
      </dsp:nvSpPr>
      <dsp:spPr>
        <a:xfrm>
          <a:off x="906724" y="905458"/>
          <a:ext cx="1211441" cy="388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0" rIns="11430" bIns="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Cuadros interactivos en </a:t>
          </a:r>
          <a:r>
            <a:rPr lang="es-ES" sz="900" kern="1200" dirty="0" err="1" smtClean="0"/>
            <a:t>powerbi</a:t>
          </a:r>
          <a:endParaRPr lang="es-ES" sz="900" kern="1200" dirty="0"/>
        </a:p>
      </dsp:txBody>
      <dsp:txXfrm>
        <a:off x="906724" y="905458"/>
        <a:ext cx="853127" cy="388855"/>
      </dsp:txXfrm>
    </dsp:sp>
    <dsp:sp modelId="{65BA62A0-13C3-486E-9CF1-F8014E973403}">
      <dsp:nvSpPr>
        <dsp:cNvPr id="0" name=""/>
        <dsp:cNvSpPr/>
      </dsp:nvSpPr>
      <dsp:spPr>
        <a:xfrm flipH="1" flipV="1">
          <a:off x="3243126" y="1152430"/>
          <a:ext cx="45720" cy="52449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2"/>
          </p:nvPr>
        </p:nvSpPr>
        <p:spPr>
          <a:xfrm>
            <a:off x="0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3"/>
          </p:nvPr>
        </p:nvSpPr>
        <p:spPr>
          <a:xfrm>
            <a:off x="3863032" y="9422209"/>
            <a:ext cx="2955290" cy="496491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C7DDF2BF-2122-4498-8E35-699450FA5B7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43020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83706" y="710878"/>
            <a:ext cx="6624736" cy="3726909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3780" y="5115567"/>
            <a:ext cx="5455920" cy="429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29327" y="9548770"/>
            <a:ext cx="2350600" cy="347545"/>
          </a:xfrm>
          <a:prstGeom prst="rect">
            <a:avLst/>
          </a:prstGeom>
        </p:spPr>
        <p:txBody>
          <a:bodyPr vert="horz" lIns="91184" tIns="45592" rIns="0" bIns="45592" rtlCol="0" anchor="b"/>
          <a:lstStyle>
            <a:lvl1pPr algn="r">
              <a:defRPr sz="1000" b="1" baseline="0">
                <a:latin typeface="BdE Neue Helvetica 55 Roman" pitchFamily="34" charset="0"/>
              </a:defRPr>
            </a:lvl1pPr>
          </a:lstStyle>
          <a:p>
            <a:fld id="{74C681DB-6626-43BD-B1FA-3C5BE41CBB6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7877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just" defTabSz="914400" rtl="0" eaLnBrk="1" latinLnBrk="0" hangingPunct="1">
      <a:defRPr sz="120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1pPr>
    <a:lvl2pPr marL="540000" algn="just" defTabSz="914400" rtl="0" eaLnBrk="1" latinLnBrk="0" hangingPunct="1">
      <a:defRPr sz="1200" kern="1200" baseline="0">
        <a:solidFill>
          <a:srgbClr val="B35C48"/>
        </a:solidFill>
        <a:latin typeface="BdE Neue Helvetica 55 Roman" pitchFamily="34" charset="0"/>
        <a:ea typeface="+mn-ea"/>
        <a:cs typeface="+mn-cs"/>
      </a:defRPr>
    </a:lvl2pPr>
    <a:lvl3pPr marL="990000" algn="just" defTabSz="914400" rtl="0" eaLnBrk="1" latinLnBrk="0" hangingPunct="1">
      <a:defRPr sz="120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3pPr>
    <a:lvl4pPr marL="1429200" algn="just" defTabSz="914400" rtl="0" eaLnBrk="1" latinLnBrk="0" hangingPunct="1">
      <a:defRPr sz="1050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4pPr>
    <a:lvl5pPr marL="1882800" algn="just" defTabSz="914400" rtl="0" eaLnBrk="1" latinLnBrk="0" hangingPunct="1">
      <a:defRPr sz="1050" b="0" i="1" kern="1200" baseline="0">
        <a:solidFill>
          <a:schemeClr val="tx1"/>
        </a:solidFill>
        <a:latin typeface="BdE Neue Helvetica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1pPr>
            <a:lvl2pPr marL="742950" indent="-285750" defTabSz="915988"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2pPr>
            <a:lvl3pPr marL="1143000" indent="-228600" defTabSz="915988"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3pPr>
            <a:lvl4pPr marL="1600200" indent="-228600" defTabSz="915988"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4pPr>
            <a:lvl5pPr marL="2057400" indent="-228600" defTabSz="915988"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BdE Neue Helvetica 55 Roman" panose="020B0604020202020204" pitchFamily="34" charset="0"/>
              </a:defRPr>
            </a:lvl9pPr>
          </a:lstStyle>
          <a:p>
            <a:fld id="{42CF363A-49EF-4646-92E8-DA47D60470D2}" type="slidenum">
              <a:rPr lang="es-ES_tradnl" altLang="es-ES" sz="1200" b="0">
                <a:latin typeface="Arial" panose="020B0604020202020204" pitchFamily="34" charset="0"/>
              </a:rPr>
              <a:pPr/>
              <a:t>3</a:t>
            </a:fld>
            <a:endParaRPr lang="es-ES_tradnl" altLang="es-ES" sz="1200" b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400050" y="647700"/>
            <a:ext cx="7585075" cy="4267200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5043488"/>
            <a:ext cx="5699125" cy="4448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s-ES" smtClean="0"/>
          </a:p>
        </p:txBody>
      </p:sp>
    </p:spTree>
    <p:extLst>
      <p:ext uri="{BB962C8B-B14F-4D97-AF65-F5344CB8AC3E}">
        <p14:creationId xmlns:p14="http://schemas.microsoft.com/office/powerpoint/2010/main" val="213420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19669" y="452834"/>
            <a:ext cx="3872501" cy="432048"/>
          </a:xfrm>
          <a:prstGeom prst="rect">
            <a:avLst/>
          </a:prstGeom>
        </p:spPr>
        <p:txBody>
          <a:bodyPr rIns="0" anchor="ctr"/>
          <a:lstStyle>
            <a:lvl1pPr algn="r">
              <a:defRPr sz="1100" b="1" cap="all" baseline="0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3383" y="1340768"/>
            <a:ext cx="6107860" cy="1511422"/>
          </a:xfrm>
          <a:prstGeom prst="rect">
            <a:avLst/>
          </a:prstGeom>
        </p:spPr>
        <p:txBody>
          <a:bodyPr anchor="b"/>
          <a:lstStyle>
            <a:lvl1pPr algn="l">
              <a:defRPr sz="2000" b="1" cap="all" baseline="0">
                <a:solidFill>
                  <a:srgbClr val="B35C48"/>
                </a:solidFill>
              </a:defRPr>
            </a:lvl1pPr>
          </a:lstStyle>
          <a:p>
            <a:r>
              <a:rPr lang="es-ES" dirty="0" smtClean="0"/>
              <a:t>ESCRIBA TÍTULO AQUÍ</a:t>
            </a:r>
            <a:endParaRPr lang="es-ES_tradnl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531624" y="2864908"/>
            <a:ext cx="6108700" cy="260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Nombre del ponente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1" hasCustomPrompt="1"/>
          </p:nvPr>
        </p:nvSpPr>
        <p:spPr>
          <a:xfrm>
            <a:off x="531153" y="3125693"/>
            <a:ext cx="6108700" cy="3033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Cargo del ponente</a:t>
            </a:r>
            <a:endParaRPr lang="es-ES_tradnl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 hasCustomPrompt="1"/>
          </p:nvPr>
        </p:nvSpPr>
        <p:spPr>
          <a:xfrm>
            <a:off x="531153" y="4211385"/>
            <a:ext cx="6108700" cy="288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NOMBRE DEL CONGRESO O EVENTO EN EL QUE PARTICIPA</a:t>
            </a:r>
            <a:endParaRPr lang="es-ES_tradnl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531153" y="4481901"/>
            <a:ext cx="6108700" cy="189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Lugar de celebración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541427" y="6209080"/>
            <a:ext cx="6108700" cy="234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6" name="Marcador de texto 11"/>
          <p:cNvSpPr>
            <a:spLocks noGrp="1"/>
          </p:cNvSpPr>
          <p:nvPr>
            <p:ph type="body" sz="quarter" idx="15" hasCustomPrompt="1"/>
          </p:nvPr>
        </p:nvSpPr>
        <p:spPr>
          <a:xfrm>
            <a:off x="531153" y="4682430"/>
            <a:ext cx="6108700" cy="206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Fecha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713050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Conector recto 81" descr=" " title=" "/>
          <p:cNvCxnSpPr/>
          <p:nvPr userDrawn="1"/>
        </p:nvCxnSpPr>
        <p:spPr>
          <a:xfrm>
            <a:off x="4021814" y="3680061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ctor recto 82" descr=" " title=" "/>
          <p:cNvCxnSpPr/>
          <p:nvPr userDrawn="1"/>
        </p:nvCxnSpPr>
        <p:spPr>
          <a:xfrm>
            <a:off x="8155616" y="366706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ctor recto 80" descr=" " title=" "/>
          <p:cNvCxnSpPr/>
          <p:nvPr userDrawn="1"/>
        </p:nvCxnSpPr>
        <p:spPr>
          <a:xfrm>
            <a:off x="10227261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ctor recto 79" descr=" " title=" "/>
          <p:cNvCxnSpPr/>
          <p:nvPr userDrawn="1"/>
        </p:nvCxnSpPr>
        <p:spPr>
          <a:xfrm>
            <a:off x="6097312" y="2860830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Conector recto 3" descr=" " title=" "/>
          <p:cNvCxnSpPr/>
          <p:nvPr userDrawn="1"/>
        </p:nvCxnSpPr>
        <p:spPr>
          <a:xfrm>
            <a:off x="1964737" y="2924326"/>
            <a:ext cx="1" cy="720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3" name="Shape 5967" descr="En esta línea se muestran fechas en orden cronológico" title="Línea cronológica"/>
          <p:cNvSpPr/>
          <p:nvPr userDrawn="1"/>
        </p:nvSpPr>
        <p:spPr>
          <a:xfrm>
            <a:off x="1178618" y="3667043"/>
            <a:ext cx="9834767" cy="1"/>
          </a:xfrm>
          <a:prstGeom prst="line">
            <a:avLst/>
          </a:prstGeom>
          <a:ln w="19050">
            <a:solidFill>
              <a:srgbClr val="BFBFBF"/>
            </a:solidFill>
            <a:prstDash val="sysDash"/>
            <a:bevel/>
          </a:ln>
        </p:spPr>
        <p:txBody>
          <a:bodyPr lIns="0" tIns="0" rIns="0" bIns="0"/>
          <a:lstStyle/>
          <a:p>
            <a:pPr defTabSz="342900"/>
            <a:endParaRPr sz="900">
              <a:latin typeface="+mj-lt"/>
              <a:ea typeface="Helvetica"/>
              <a:cs typeface="Helvetica"/>
            </a:endParaRPr>
          </a:p>
        </p:txBody>
      </p:sp>
      <p:sp>
        <p:nvSpPr>
          <p:cNvPr id="53" name="Shape 5993" descr=" " title=" "/>
          <p:cNvSpPr/>
          <p:nvPr userDrawn="1"/>
        </p:nvSpPr>
        <p:spPr>
          <a:xfrm>
            <a:off x="5540806" y="2171660"/>
            <a:ext cx="1110388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3" name="Shape 6010" descr=" " title=" "/>
          <p:cNvSpPr/>
          <p:nvPr userDrawn="1"/>
        </p:nvSpPr>
        <p:spPr>
          <a:xfrm>
            <a:off x="7608437" y="4317850"/>
            <a:ext cx="1110388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8" name="Shape 6013" descr=" " title=" "/>
          <p:cNvSpPr/>
          <p:nvPr userDrawn="1"/>
        </p:nvSpPr>
        <p:spPr>
          <a:xfrm>
            <a:off x="3473177" y="4317850"/>
            <a:ext cx="1110388" cy="832791"/>
          </a:xfrm>
          <a:prstGeom prst="rect">
            <a:avLst/>
          </a:prstGeom>
          <a:solidFill>
            <a:srgbClr val="858585"/>
          </a:solidFill>
          <a:ln w="12700" cap="flat">
            <a:noFill/>
            <a:miter lim="400000"/>
          </a:ln>
          <a:effectLst/>
        </p:spPr>
        <p:txBody>
          <a:bodyPr wrap="square" lIns="34289" tIns="34289" rIns="34289" bIns="34289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74" name="Shape 2554"/>
          <p:cNvSpPr/>
          <p:nvPr userDrawn="1"/>
        </p:nvSpPr>
        <p:spPr>
          <a:xfrm>
            <a:off x="9921499" y="2416901"/>
            <a:ext cx="619519" cy="4223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78" name="Shape 2587"/>
          <p:cNvSpPr/>
          <p:nvPr userDrawn="1"/>
        </p:nvSpPr>
        <p:spPr>
          <a:xfrm>
            <a:off x="1691956" y="2437493"/>
            <a:ext cx="546901" cy="410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4284" tIns="14284" rIns="14284" bIns="14284" anchor="ctr"/>
          <a:lstStyle/>
          <a:p>
            <a:pPr defTabSz="17139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125"/>
          </a:p>
        </p:txBody>
      </p:sp>
      <p:sp>
        <p:nvSpPr>
          <p:cNvPr id="2" name="Rectángulo 1" descr=" " title=" "/>
          <p:cNvSpPr/>
          <p:nvPr userDrawn="1"/>
        </p:nvSpPr>
        <p:spPr>
          <a:xfrm>
            <a:off x="1421381" y="2164162"/>
            <a:ext cx="1110388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79" name="Rectángulo 78" descr=" " title=" "/>
          <p:cNvSpPr/>
          <p:nvPr userDrawn="1"/>
        </p:nvSpPr>
        <p:spPr>
          <a:xfrm>
            <a:off x="9672069" y="2168639"/>
            <a:ext cx="1110388" cy="8327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3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38" name="Marcador de texto 19"/>
          <p:cNvSpPr>
            <a:spLocks noGrp="1"/>
          </p:cNvSpPr>
          <p:nvPr>
            <p:ph type="body" sz="quarter" idx="14"/>
          </p:nvPr>
        </p:nvSpPr>
        <p:spPr>
          <a:xfrm>
            <a:off x="2921748" y="2171171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39" name="Marcador de texto 10"/>
          <p:cNvSpPr>
            <a:spLocks noGrp="1"/>
          </p:cNvSpPr>
          <p:nvPr>
            <p:ph type="body" sz="quarter" idx="13" hasCustomPrompt="1"/>
          </p:nvPr>
        </p:nvSpPr>
        <p:spPr>
          <a:xfrm>
            <a:off x="2921747" y="1809312"/>
            <a:ext cx="2163509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0" name="Marcador de texto 19"/>
          <p:cNvSpPr>
            <a:spLocks noGrp="1"/>
          </p:cNvSpPr>
          <p:nvPr>
            <p:ph type="body" sz="quarter" idx="15"/>
          </p:nvPr>
        </p:nvSpPr>
        <p:spPr>
          <a:xfrm>
            <a:off x="7118579" y="2162168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1" name="Marcador de texto 10"/>
          <p:cNvSpPr>
            <a:spLocks noGrp="1"/>
          </p:cNvSpPr>
          <p:nvPr>
            <p:ph type="body" sz="quarter" idx="16" hasCustomPrompt="1"/>
          </p:nvPr>
        </p:nvSpPr>
        <p:spPr>
          <a:xfrm>
            <a:off x="7118579" y="1800309"/>
            <a:ext cx="2142472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2" name="Marcador de texto 19"/>
          <p:cNvSpPr>
            <a:spLocks noGrp="1"/>
          </p:cNvSpPr>
          <p:nvPr>
            <p:ph type="body" sz="quarter" idx="17"/>
          </p:nvPr>
        </p:nvSpPr>
        <p:spPr>
          <a:xfrm>
            <a:off x="838088" y="4372562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3" name="Marcador de texto 10"/>
          <p:cNvSpPr>
            <a:spLocks noGrp="1"/>
          </p:cNvSpPr>
          <p:nvPr>
            <p:ph type="body" sz="quarter" idx="18" hasCustomPrompt="1"/>
          </p:nvPr>
        </p:nvSpPr>
        <p:spPr>
          <a:xfrm>
            <a:off x="838088" y="4010703"/>
            <a:ext cx="2142472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4" name="Marcador de texto 19"/>
          <p:cNvSpPr>
            <a:spLocks noGrp="1"/>
          </p:cNvSpPr>
          <p:nvPr>
            <p:ph type="body" sz="quarter" idx="19"/>
          </p:nvPr>
        </p:nvSpPr>
        <p:spPr>
          <a:xfrm>
            <a:off x="5087159" y="4394416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5" name="Marcador de texto 10"/>
          <p:cNvSpPr>
            <a:spLocks noGrp="1"/>
          </p:cNvSpPr>
          <p:nvPr>
            <p:ph type="body" sz="quarter" idx="20" hasCustomPrompt="1"/>
          </p:nvPr>
        </p:nvSpPr>
        <p:spPr>
          <a:xfrm>
            <a:off x="5087159" y="4032557"/>
            <a:ext cx="2163510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46" name="Marcador de texto 19"/>
          <p:cNvSpPr>
            <a:spLocks noGrp="1"/>
          </p:cNvSpPr>
          <p:nvPr>
            <p:ph type="body" sz="quarter" idx="21"/>
          </p:nvPr>
        </p:nvSpPr>
        <p:spPr>
          <a:xfrm>
            <a:off x="9145506" y="4394416"/>
            <a:ext cx="2163509" cy="1122817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Editar el estilo de texto</a:t>
            </a:r>
            <a:endParaRPr lang="es-ES" dirty="0"/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22" hasCustomPrompt="1"/>
          </p:nvPr>
        </p:nvSpPr>
        <p:spPr>
          <a:xfrm>
            <a:off x="9145504" y="4032557"/>
            <a:ext cx="2163511" cy="288032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smtClean="0"/>
              <a:t>Título</a:t>
            </a:r>
          </a:p>
        </p:txBody>
      </p:sp>
      <p:sp>
        <p:nvSpPr>
          <p:cNvPr id="51" name="Marcador de texto 19"/>
          <p:cNvSpPr>
            <a:spLocks noGrp="1"/>
          </p:cNvSpPr>
          <p:nvPr>
            <p:ph type="body" sz="quarter" idx="23" hasCustomPrompt="1"/>
          </p:nvPr>
        </p:nvSpPr>
        <p:spPr>
          <a:xfrm>
            <a:off x="1421379" y="2416902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4" name="Marcador de texto 19"/>
          <p:cNvSpPr>
            <a:spLocks noGrp="1"/>
          </p:cNvSpPr>
          <p:nvPr>
            <p:ph type="body" sz="quarter" idx="24" hasCustomPrompt="1"/>
          </p:nvPr>
        </p:nvSpPr>
        <p:spPr>
          <a:xfrm>
            <a:off x="5540805" y="2416902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8" name="Marcador de texto 19"/>
          <p:cNvSpPr>
            <a:spLocks noGrp="1"/>
          </p:cNvSpPr>
          <p:nvPr>
            <p:ph type="body" sz="quarter" idx="25" hasCustomPrompt="1"/>
          </p:nvPr>
        </p:nvSpPr>
        <p:spPr>
          <a:xfrm>
            <a:off x="9661547" y="2400740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59" name="Marcador de texto 19"/>
          <p:cNvSpPr>
            <a:spLocks noGrp="1"/>
          </p:cNvSpPr>
          <p:nvPr>
            <p:ph type="body" sz="quarter" idx="26" hasCustomPrompt="1"/>
          </p:nvPr>
        </p:nvSpPr>
        <p:spPr>
          <a:xfrm>
            <a:off x="3466619" y="4576726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64" name="Marcador de texto 19"/>
          <p:cNvSpPr>
            <a:spLocks noGrp="1"/>
          </p:cNvSpPr>
          <p:nvPr>
            <p:ph type="body" sz="quarter" idx="27" hasCustomPrompt="1"/>
          </p:nvPr>
        </p:nvSpPr>
        <p:spPr>
          <a:xfrm>
            <a:off x="7611262" y="4556565"/>
            <a:ext cx="1110388" cy="359633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_tradnl" smtClean="0"/>
              <a:t>0000</a:t>
            </a:r>
            <a:endParaRPr lang="es-ES"/>
          </a:p>
        </p:txBody>
      </p:sp>
      <p:sp>
        <p:nvSpPr>
          <p:cNvPr id="7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50" name="Shape 5990" descr=" " title=" "/>
          <p:cNvSpPr/>
          <p:nvPr userDrawn="1"/>
        </p:nvSpPr>
        <p:spPr>
          <a:xfrm rot="2700000">
            <a:off x="5969517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es-ES" sz="1350" dirty="0" smtClean="0">
                <a:latin typeface="+mj-lt"/>
              </a:rPr>
              <a:t> </a:t>
            </a:r>
            <a:endParaRPr sz="1350" dirty="0">
              <a:latin typeface="+mj-lt"/>
            </a:endParaRPr>
          </a:p>
        </p:txBody>
      </p:sp>
      <p:sp>
        <p:nvSpPr>
          <p:cNvPr id="55" name="Shape 5988" descr=" " title=" "/>
          <p:cNvSpPr/>
          <p:nvPr userDrawn="1"/>
        </p:nvSpPr>
        <p:spPr>
          <a:xfrm rot="2700000">
            <a:off x="1840317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6" name="Shape 5991" descr=" " title=" "/>
          <p:cNvSpPr/>
          <p:nvPr userDrawn="1"/>
        </p:nvSpPr>
        <p:spPr>
          <a:xfrm rot="2726365">
            <a:off x="8027190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0" name="Shape 5989" descr=" " title=" "/>
          <p:cNvSpPr/>
          <p:nvPr userDrawn="1"/>
        </p:nvSpPr>
        <p:spPr>
          <a:xfrm rot="2700000">
            <a:off x="3881353" y="3530146"/>
            <a:ext cx="264869" cy="264869"/>
          </a:xfrm>
          <a:prstGeom prst="diamond">
            <a:avLst/>
          </a:prstGeom>
          <a:solidFill>
            <a:srgbClr val="858585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61" name="Shape 5992" descr=" " title=" "/>
          <p:cNvSpPr/>
          <p:nvPr userDrawn="1"/>
        </p:nvSpPr>
        <p:spPr>
          <a:xfrm rot="2700000">
            <a:off x="10096754" y="3530146"/>
            <a:ext cx="264869" cy="26486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>
              <a:latin typeface="+mj-lt"/>
            </a:endParaRPr>
          </a:p>
        </p:txBody>
      </p:sp>
      <p:sp>
        <p:nvSpPr>
          <p:cNvPr id="5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57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21951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9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1487488" y="1280957"/>
            <a:ext cx="9313035" cy="310836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 dirty="0"/>
          </a:p>
        </p:txBody>
      </p:sp>
      <p:sp>
        <p:nvSpPr>
          <p:cNvPr id="13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4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0" name="Marcador de contenido 2"/>
          <p:cNvSpPr>
            <a:spLocks noGrp="1"/>
          </p:cNvSpPr>
          <p:nvPr>
            <p:ph sz="quarter" idx="17"/>
          </p:nvPr>
        </p:nvSpPr>
        <p:spPr>
          <a:xfrm>
            <a:off x="1487487" y="4610562"/>
            <a:ext cx="9313035" cy="162675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966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0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cxnSp>
        <p:nvCxnSpPr>
          <p:cNvPr id="14" name="Conector recto 13" descr=" " title=" "/>
          <p:cNvCxnSpPr/>
          <p:nvPr userDrawn="1"/>
        </p:nvCxnSpPr>
        <p:spPr>
          <a:xfrm>
            <a:off x="911424" y="3717032"/>
            <a:ext cx="4938624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911424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911424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8"/>
          </p:nvPr>
        </p:nvSpPr>
        <p:spPr>
          <a:xfrm>
            <a:off x="6192010" y="1725884"/>
            <a:ext cx="5619474" cy="4079380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8973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7442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5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911424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7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6287692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8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911424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cxnSp>
        <p:nvCxnSpPr>
          <p:cNvPr id="19" name="Conector recto 18" descr=" " title=" "/>
          <p:cNvCxnSpPr/>
          <p:nvPr userDrawn="1"/>
        </p:nvCxnSpPr>
        <p:spPr>
          <a:xfrm>
            <a:off x="966016" y="3717032"/>
            <a:ext cx="10273141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1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3" name="Marcador de contenido 2"/>
          <p:cNvSpPr>
            <a:spLocks noGrp="1"/>
          </p:cNvSpPr>
          <p:nvPr>
            <p:ph sz="quarter" idx="18"/>
          </p:nvPr>
        </p:nvSpPr>
        <p:spPr>
          <a:xfrm>
            <a:off x="6287691" y="4114586"/>
            <a:ext cx="5522737" cy="210600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6278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Gráfic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3" name="Conector recto 12" descr=" " title=" "/>
          <p:cNvCxnSpPr/>
          <p:nvPr userDrawn="1"/>
        </p:nvCxnSpPr>
        <p:spPr>
          <a:xfrm>
            <a:off x="966016" y="3717032"/>
            <a:ext cx="10273141" cy="0"/>
          </a:xfrm>
          <a:prstGeom prst="line">
            <a:avLst/>
          </a:prstGeom>
          <a:ln>
            <a:solidFill>
              <a:srgbClr val="858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2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3"/>
          </p:nvPr>
        </p:nvSpPr>
        <p:spPr>
          <a:xfrm>
            <a:off x="911424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gráfico 2"/>
          <p:cNvSpPr>
            <a:spLocks noGrp="1"/>
          </p:cNvSpPr>
          <p:nvPr>
            <p:ph type="chart" sz="quarter" idx="14"/>
          </p:nvPr>
        </p:nvSpPr>
        <p:spPr>
          <a:xfrm>
            <a:off x="6287692" y="1347218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5" name="Marcador de gráfico 2"/>
          <p:cNvSpPr>
            <a:spLocks noGrp="1"/>
          </p:cNvSpPr>
          <p:nvPr>
            <p:ph type="chart" sz="quarter" idx="15"/>
          </p:nvPr>
        </p:nvSpPr>
        <p:spPr>
          <a:xfrm>
            <a:off x="911424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6" name="Marcador de gráfico 2"/>
          <p:cNvSpPr>
            <a:spLocks noGrp="1"/>
          </p:cNvSpPr>
          <p:nvPr>
            <p:ph type="chart" sz="quarter" idx="16"/>
          </p:nvPr>
        </p:nvSpPr>
        <p:spPr>
          <a:xfrm>
            <a:off x="6287692" y="4114586"/>
            <a:ext cx="4993216" cy="200977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9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35157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2685" y="1484313"/>
            <a:ext cx="5615516" cy="4567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21400" y="1484313"/>
            <a:ext cx="5615517" cy="4567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6DEA0-351B-4217-BE18-3D66B7F42E2F}" type="slidenum">
              <a:rPr lang="es-ES_tradnl" altLang="es-ES"/>
              <a:pPr>
                <a:defRPr/>
              </a:pPr>
              <a:t>‹Nº›</a:t>
            </a:fld>
            <a:endParaRPr lang="es-ES_tradnl" altLang="es-ES"/>
          </a:p>
        </p:txBody>
      </p:sp>
    </p:spTree>
    <p:extLst>
      <p:ext uri="{BB962C8B-B14F-4D97-AF65-F5344CB8AC3E}">
        <p14:creationId xmlns:p14="http://schemas.microsoft.com/office/powerpoint/2010/main" val="2749713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1324" y="3182222"/>
            <a:ext cx="5348651" cy="969498"/>
          </a:xfrm>
          <a:prstGeom prst="rect">
            <a:avLst/>
          </a:prstGeom>
        </p:spPr>
        <p:txBody>
          <a:bodyPr/>
          <a:lstStyle>
            <a:lvl1pPr>
              <a:defRPr sz="2000" cap="none" baseline="0">
                <a:solidFill>
                  <a:schemeClr val="tx1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" dirty="0" smtClean="0"/>
              <a:t>GRACIAS POR SU ATENCIÓN</a:t>
            </a:r>
            <a:endParaRPr lang="es-ES_tradnl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230" y="6227981"/>
            <a:ext cx="5348287" cy="216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cap="all" baseline="0">
                <a:solidFill>
                  <a:schemeClr val="tx1"/>
                </a:solidFill>
                <a:latin typeface="BdE Neue Helvetica 55 Roman" panose="020B0604020202020204" pitchFamily="34" charset="0"/>
              </a:defRPr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3868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4120185" y="2205832"/>
            <a:ext cx="7120467" cy="3527425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 sz="1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Escribe texto enumerado aquí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108347" y="1676899"/>
            <a:ext cx="3047725" cy="421928"/>
          </a:xfrm>
          <a:prstGeom prst="rect">
            <a:avLst/>
          </a:prstGeom>
        </p:spPr>
        <p:txBody>
          <a:bodyPr/>
          <a:lstStyle>
            <a:lvl1pPr>
              <a:defRPr sz="2400" b="1" cap="all" baseline="0">
                <a:solidFill>
                  <a:srgbClr val="B35C48"/>
                </a:solidFill>
              </a:defRPr>
            </a:lvl1pPr>
          </a:lstStyle>
          <a:p>
            <a:r>
              <a:rPr lang="es-ES" dirty="0" smtClean="0"/>
              <a:t>ÍNDICE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09439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9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0177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8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1" name="Marcador de contenido 2"/>
          <p:cNvSpPr>
            <a:spLocks noGrp="1"/>
          </p:cNvSpPr>
          <p:nvPr>
            <p:ph sz="quarter" idx="13"/>
          </p:nvPr>
        </p:nvSpPr>
        <p:spPr>
          <a:xfrm>
            <a:off x="403912" y="1233325"/>
            <a:ext cx="11407572" cy="4906626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70226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692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osición de imagen 9"/>
          <p:cNvSpPr>
            <a:spLocks noGrp="1"/>
          </p:cNvSpPr>
          <p:nvPr>
            <p:ph type="pic" sz="quarter" idx="10"/>
          </p:nvPr>
        </p:nvSpPr>
        <p:spPr>
          <a:xfrm>
            <a:off x="-21" y="1256860"/>
            <a:ext cx="5553533" cy="2808479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43" y="4293096"/>
            <a:ext cx="3562589" cy="1511300"/>
          </a:xfrm>
          <a:prstGeom prst="rect">
            <a:avLst/>
          </a:prstGeom>
        </p:spPr>
        <p:txBody>
          <a:bodyPr/>
          <a:lstStyle>
            <a:lvl1pPr algn="r">
              <a:defRPr sz="2400" b="1" baseline="0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dirty="0" smtClean="0"/>
              <a:t>Escriba texto destacado aquí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5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6" name="Marcador de contenido 2"/>
          <p:cNvSpPr>
            <a:spLocks noGrp="1"/>
          </p:cNvSpPr>
          <p:nvPr>
            <p:ph sz="quarter" idx="17"/>
          </p:nvPr>
        </p:nvSpPr>
        <p:spPr>
          <a:xfrm>
            <a:off x="5879975" y="1241806"/>
            <a:ext cx="5942797" cy="483612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257435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 descr=" " title=" "/>
          <p:cNvCxnSpPr/>
          <p:nvPr userDrawn="1"/>
        </p:nvCxnSpPr>
        <p:spPr>
          <a:xfrm>
            <a:off x="2745405" y="1772816"/>
            <a:ext cx="0" cy="3736878"/>
          </a:xfrm>
          <a:prstGeom prst="line">
            <a:avLst/>
          </a:prstGeom>
          <a:ln>
            <a:solidFill>
              <a:srgbClr val="B35C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724292" y="2492896"/>
            <a:ext cx="4042227" cy="19552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977684" y="2646777"/>
            <a:ext cx="3552627" cy="1655762"/>
          </a:xfrm>
          <a:prstGeom prst="rect">
            <a:avLst/>
          </a:prstGeom>
        </p:spPr>
        <p:txBody>
          <a:bodyPr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_tradnl" smtClean="0"/>
              <a:t>Texto destacado</a:t>
            </a:r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3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6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4" name="Marcador de contenido 2"/>
          <p:cNvSpPr>
            <a:spLocks noGrp="1"/>
          </p:cNvSpPr>
          <p:nvPr>
            <p:ph sz="quarter" idx="17"/>
          </p:nvPr>
        </p:nvSpPr>
        <p:spPr>
          <a:xfrm>
            <a:off x="5519936" y="1538052"/>
            <a:ext cx="6291548" cy="4535958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557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 descr=" " title=" "/>
          <p:cNvSpPr/>
          <p:nvPr userDrawn="1"/>
        </p:nvSpPr>
        <p:spPr>
          <a:xfrm>
            <a:off x="6360359" y="1792907"/>
            <a:ext cx="5472609" cy="4106195"/>
          </a:xfrm>
          <a:prstGeom prst="rect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80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8" name="Marcador de posición de imagen 7"/>
          <p:cNvSpPr>
            <a:spLocks noGrp="1"/>
          </p:cNvSpPr>
          <p:nvPr>
            <p:ph type="pic" sz="quarter" idx="10"/>
          </p:nvPr>
        </p:nvSpPr>
        <p:spPr>
          <a:xfrm>
            <a:off x="6744669" y="2082727"/>
            <a:ext cx="4703233" cy="352901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1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8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0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2" name="Marcador de contenido 2"/>
          <p:cNvSpPr>
            <a:spLocks noGrp="1"/>
          </p:cNvSpPr>
          <p:nvPr>
            <p:ph sz="quarter" idx="17"/>
          </p:nvPr>
        </p:nvSpPr>
        <p:spPr>
          <a:xfrm>
            <a:off x="421378" y="1775044"/>
            <a:ext cx="5615250" cy="4124057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8647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Conector recto 7" descr=" " title=" "/>
          <p:cNvCxnSpPr/>
          <p:nvPr userDrawn="1"/>
        </p:nvCxnSpPr>
        <p:spPr>
          <a:xfrm flipV="1">
            <a:off x="6096000" y="1484784"/>
            <a:ext cx="0" cy="4404114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 descr=" " title=" "/>
          <p:cNvSpPr/>
          <p:nvPr userDrawn="1"/>
        </p:nvSpPr>
        <p:spPr>
          <a:xfrm>
            <a:off x="1800813" y="3506806"/>
            <a:ext cx="8580156" cy="5637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2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 hasCustomPrompt="1"/>
          </p:nvPr>
        </p:nvSpPr>
        <p:spPr>
          <a:xfrm>
            <a:off x="527052" y="1772493"/>
            <a:ext cx="4895849" cy="288083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527052" y="2060576"/>
            <a:ext cx="4895848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6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6769101" y="1773240"/>
            <a:ext cx="4991528" cy="28287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18" name="Marcador de texto 13"/>
          <p:cNvSpPr>
            <a:spLocks noGrp="1"/>
          </p:cNvSpPr>
          <p:nvPr>
            <p:ph type="body" sz="quarter" idx="13"/>
          </p:nvPr>
        </p:nvSpPr>
        <p:spPr>
          <a:xfrm>
            <a:off x="6768075" y="2060576"/>
            <a:ext cx="4988622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587493" y="4506538"/>
            <a:ext cx="4895849" cy="283076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0" name="Marcador de texto 13"/>
          <p:cNvSpPr>
            <a:spLocks noGrp="1"/>
          </p:cNvSpPr>
          <p:nvPr>
            <p:ph type="body" sz="quarter" idx="15"/>
          </p:nvPr>
        </p:nvSpPr>
        <p:spPr>
          <a:xfrm>
            <a:off x="587493" y="4803950"/>
            <a:ext cx="4895848" cy="1012967"/>
          </a:xfrm>
          <a:prstGeom prst="rect">
            <a:avLst/>
          </a:prstGeom>
        </p:spPr>
        <p:txBody>
          <a:bodyPr/>
          <a:lstStyle>
            <a:lvl1pPr algn="r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1" name="Marcador de texto 2"/>
          <p:cNvSpPr>
            <a:spLocks noGrp="1"/>
          </p:cNvSpPr>
          <p:nvPr>
            <p:ph type="body" sz="quarter" idx="16" hasCustomPrompt="1"/>
          </p:nvPr>
        </p:nvSpPr>
        <p:spPr>
          <a:xfrm>
            <a:off x="6765169" y="4507283"/>
            <a:ext cx="4991528" cy="28233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B35C48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2" name="Marcador de texto 13"/>
          <p:cNvSpPr>
            <a:spLocks noGrp="1"/>
          </p:cNvSpPr>
          <p:nvPr>
            <p:ph type="body" sz="quarter" idx="17"/>
          </p:nvPr>
        </p:nvSpPr>
        <p:spPr>
          <a:xfrm>
            <a:off x="6764143" y="4803950"/>
            <a:ext cx="4992554" cy="101296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  <a:lvl2pPr algn="r">
              <a:defRPr sz="1600"/>
            </a:lvl2pPr>
            <a:lvl3pPr algn="r">
              <a:defRPr sz="14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s-ES" dirty="0" smtClean="0"/>
              <a:t>Editar el estilo de texto</a:t>
            </a:r>
          </a:p>
        </p:txBody>
      </p:sp>
      <p:sp>
        <p:nvSpPr>
          <p:cNvPr id="23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1800811" y="3636808"/>
            <a:ext cx="8567511" cy="360363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TÍTULO</a:t>
            </a:r>
            <a:endParaRPr lang="es-ES"/>
          </a:p>
        </p:txBody>
      </p:sp>
      <p:sp>
        <p:nvSpPr>
          <p:cNvPr id="24" name="Marcador de texto 3"/>
          <p:cNvSpPr>
            <a:spLocks noGrp="1"/>
          </p:cNvSpPr>
          <p:nvPr>
            <p:ph type="body" sz="quarter" idx="20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27" name="Marcador de texto 4"/>
          <p:cNvSpPr>
            <a:spLocks noGrp="1"/>
          </p:cNvSpPr>
          <p:nvPr>
            <p:ph type="body" sz="quarter" idx="21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2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659155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 descr=" " title=" "/>
          <p:cNvSpPr/>
          <p:nvPr userDrawn="1"/>
        </p:nvSpPr>
        <p:spPr>
          <a:xfrm>
            <a:off x="5711958" y="1254149"/>
            <a:ext cx="5664629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27" name="Rectángulo 26" descr=" " title=" "/>
          <p:cNvSpPr/>
          <p:nvPr userDrawn="1"/>
        </p:nvSpPr>
        <p:spPr>
          <a:xfrm>
            <a:off x="719668" y="5559554"/>
            <a:ext cx="5627707" cy="461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dE Neue Helvetica 55 Roman"/>
              <a:ea typeface="+mn-ea"/>
              <a:cs typeface="+mn-cs"/>
            </a:endParaRPr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/>
          </p:nvPr>
        </p:nvSpPr>
        <p:spPr>
          <a:xfrm>
            <a:off x="697039" y="1259116"/>
            <a:ext cx="5001684" cy="19113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1"/>
          </p:nvPr>
        </p:nvSpPr>
        <p:spPr>
          <a:xfrm>
            <a:off x="6347387" y="4076600"/>
            <a:ext cx="5029200" cy="194468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7" name="Marcador de texto 2"/>
          <p:cNvSpPr>
            <a:spLocks noGrp="1"/>
          </p:cNvSpPr>
          <p:nvPr>
            <p:ph type="body" sz="quarter" idx="18" hasCustomPrompt="1"/>
          </p:nvPr>
        </p:nvSpPr>
        <p:spPr>
          <a:xfrm>
            <a:off x="719667" y="5636874"/>
            <a:ext cx="5627708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8" name="Marcador de texto 2"/>
          <p:cNvSpPr>
            <a:spLocks noGrp="1"/>
          </p:cNvSpPr>
          <p:nvPr>
            <p:ph type="body" sz="quarter" idx="19" hasCustomPrompt="1"/>
          </p:nvPr>
        </p:nvSpPr>
        <p:spPr>
          <a:xfrm>
            <a:off x="5740806" y="1323589"/>
            <a:ext cx="5627708" cy="360363"/>
          </a:xfrm>
          <a:prstGeom prst="rect">
            <a:avLst/>
          </a:prstGeom>
        </p:spPr>
        <p:txBody>
          <a:bodyPr/>
          <a:lstStyle>
            <a:lvl1pPr algn="l">
              <a:defRPr sz="1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smtClean="0"/>
              <a:t>Haga clic para editar el texto del patrón</a:t>
            </a:r>
            <a:endParaRPr lang="es-ES"/>
          </a:p>
        </p:txBody>
      </p:sp>
      <p:sp>
        <p:nvSpPr>
          <p:cNvPr id="19" name="Marcador de texto 3"/>
          <p:cNvSpPr>
            <a:spLocks noGrp="1"/>
          </p:cNvSpPr>
          <p:nvPr>
            <p:ph type="body" sz="quarter" idx="21" hasCustomPrompt="1"/>
          </p:nvPr>
        </p:nvSpPr>
        <p:spPr>
          <a:xfrm>
            <a:off x="292329" y="440739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5" name="Marcador de texto 4"/>
          <p:cNvSpPr>
            <a:spLocks noGrp="1"/>
          </p:cNvSpPr>
          <p:nvPr>
            <p:ph type="body" sz="quarter" idx="24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6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20" name="Marcador de contenido 2"/>
          <p:cNvSpPr>
            <a:spLocks noGrp="1"/>
          </p:cNvSpPr>
          <p:nvPr>
            <p:ph sz="quarter" idx="17"/>
          </p:nvPr>
        </p:nvSpPr>
        <p:spPr>
          <a:xfrm>
            <a:off x="6032592" y="1952344"/>
            <a:ext cx="5335922" cy="1714595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21" name="Marcador de contenido 2"/>
          <p:cNvSpPr>
            <a:spLocks noGrp="1"/>
          </p:cNvSpPr>
          <p:nvPr>
            <p:ph sz="quarter" idx="25"/>
          </p:nvPr>
        </p:nvSpPr>
        <p:spPr>
          <a:xfrm>
            <a:off x="725767" y="3857369"/>
            <a:ext cx="5306825" cy="1670254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4812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Contenid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/>
          <p:cNvSpPr>
            <a:spLocks noGrp="1"/>
          </p:cNvSpPr>
          <p:nvPr>
            <p:ph type="pic" sz="quarter" idx="11"/>
          </p:nvPr>
        </p:nvSpPr>
        <p:spPr>
          <a:xfrm>
            <a:off x="6130846" y="1484784"/>
            <a:ext cx="4907853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0"/>
          </p:nvPr>
        </p:nvSpPr>
        <p:spPr>
          <a:xfrm>
            <a:off x="1102462" y="1488500"/>
            <a:ext cx="4768849" cy="1987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2"/>
          </p:nvPr>
        </p:nvSpPr>
        <p:spPr>
          <a:xfrm>
            <a:off x="1102462" y="3715471"/>
            <a:ext cx="4775431" cy="227045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s-ES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8497" y="6479885"/>
            <a:ext cx="632987" cy="304827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976320" y="6500618"/>
            <a:ext cx="2112235" cy="288827"/>
          </a:xfrm>
          <a:prstGeom prst="rect">
            <a:avLst/>
          </a:prstGeom>
        </p:spPr>
        <p:txBody>
          <a:bodyPr/>
          <a:lstStyle>
            <a:lvl1pPr algn="r">
              <a:defRPr sz="1000" b="1">
                <a:solidFill>
                  <a:srgbClr val="B35C48"/>
                </a:solidFill>
                <a:latin typeface="BdE Neue Helvetica 55 Roman" panose="020B0604020202020204" pitchFamily="34" charset="0"/>
              </a:defRPr>
            </a:lvl1pPr>
          </a:lstStyle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6" hasCustomPrompt="1"/>
          </p:nvPr>
        </p:nvSpPr>
        <p:spPr>
          <a:xfrm>
            <a:off x="292329" y="441192"/>
            <a:ext cx="8491971" cy="288001"/>
          </a:xfrm>
          <a:prstGeom prst="rect">
            <a:avLst/>
          </a:prstGeom>
        </p:spPr>
        <p:txBody>
          <a:bodyPr/>
          <a:lstStyle>
            <a:lvl1pPr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smtClean="0"/>
              <a:t>Subtítulo</a:t>
            </a:r>
            <a:endParaRPr lang="es-ES"/>
          </a:p>
        </p:txBody>
      </p:sp>
      <p:sp>
        <p:nvSpPr>
          <p:cNvPr id="17" name="Marcador de texto 4"/>
          <p:cNvSpPr>
            <a:spLocks noGrp="1"/>
          </p:cNvSpPr>
          <p:nvPr>
            <p:ph type="body" sz="quarter" idx="19" hasCustomPrompt="1"/>
          </p:nvPr>
        </p:nvSpPr>
        <p:spPr>
          <a:xfrm>
            <a:off x="247330" y="6526649"/>
            <a:ext cx="7144814" cy="258063"/>
          </a:xfrm>
          <a:prstGeom prst="rect">
            <a:avLst/>
          </a:prstGeom>
        </p:spPr>
        <p:txBody>
          <a:bodyPr/>
          <a:lstStyle>
            <a:lvl1pPr>
              <a:defRPr sz="900" cap="all" baseline="0"/>
            </a:lvl1pPr>
          </a:lstStyle>
          <a:p>
            <a:pPr lvl="0"/>
            <a:r>
              <a:rPr lang="es-ES" dirty="0" smtClean="0"/>
              <a:t>NOMBRE DEL DEPARTAMENTO</a:t>
            </a:r>
            <a:endParaRPr lang="es-ES_tradnl" dirty="0"/>
          </a:p>
        </p:txBody>
      </p:sp>
      <p:sp>
        <p:nvSpPr>
          <p:cNvPr id="18" name="Título 1"/>
          <p:cNvSpPr>
            <a:spLocks noGrp="1"/>
          </p:cNvSpPr>
          <p:nvPr>
            <p:ph type="title" hasCustomPrompt="1"/>
          </p:nvPr>
        </p:nvSpPr>
        <p:spPr>
          <a:xfrm>
            <a:off x="292327" y="140279"/>
            <a:ext cx="8491972" cy="282859"/>
          </a:xfrm>
          <a:prstGeom prst="rect">
            <a:avLst/>
          </a:prstGeom>
        </p:spPr>
        <p:txBody>
          <a:bodyPr/>
          <a:lstStyle>
            <a:lvl1pPr>
              <a:defRPr sz="1800" b="1" cap="all" baseline="0">
                <a:solidFill>
                  <a:schemeClr val="bg1"/>
                </a:solidFill>
              </a:defRPr>
            </a:lvl1pPr>
          </a:lstStyle>
          <a:p>
            <a:r>
              <a:rPr lang="es-ES_tradnl" dirty="0" smtClean="0"/>
              <a:t>ESCRIBE TÍTULO AQUÍ</a:t>
            </a:r>
            <a:endParaRPr lang="es-ES_tradnl" dirty="0"/>
          </a:p>
        </p:txBody>
      </p:sp>
      <p:sp>
        <p:nvSpPr>
          <p:cNvPr id="13" name="Marcador de contenido 2"/>
          <p:cNvSpPr>
            <a:spLocks noGrp="1"/>
          </p:cNvSpPr>
          <p:nvPr>
            <p:ph sz="quarter" idx="18"/>
          </p:nvPr>
        </p:nvSpPr>
        <p:spPr>
          <a:xfrm>
            <a:off x="6157224" y="3737157"/>
            <a:ext cx="5483391" cy="2503819"/>
          </a:xfrm>
          <a:prstGeom prst="rect">
            <a:avLst/>
          </a:prstGeom>
        </p:spPr>
        <p:txBody>
          <a:bodyPr/>
          <a:lstStyle>
            <a:lvl1pPr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b="1"/>
            </a:lvl1pPr>
            <a:lvl2pPr marL="54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>
                <a:solidFill>
                  <a:srgbClr val="B35C48"/>
                </a:solidFill>
              </a:defRPr>
            </a:lvl2pPr>
            <a:lvl3pPr marL="9900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800" i="1"/>
            </a:lvl3pPr>
            <a:lvl4pPr marL="14292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/>
            </a:lvl4pPr>
            <a:lvl5pPr marL="1882800">
              <a:lnSpc>
                <a:spcPts val="2160"/>
              </a:lnSpc>
              <a:spcBef>
                <a:spcPts val="0"/>
              </a:spcBef>
              <a:spcAft>
                <a:spcPts val="432"/>
              </a:spcAft>
              <a:defRPr sz="1600" i="1"/>
            </a:lvl5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1249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 descr=" " title=" "/>
          <p:cNvSpPr/>
          <p:nvPr userDrawn="1"/>
        </p:nvSpPr>
        <p:spPr>
          <a:xfrm>
            <a:off x="0" y="0"/>
            <a:ext cx="85790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2" name="Imagen 1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/>
          <a:stretch/>
        </p:blipFill>
        <p:spPr>
          <a:xfrm>
            <a:off x="7617499" y="0"/>
            <a:ext cx="4582796" cy="6866678"/>
          </a:xfrm>
          <a:prstGeom prst="rect">
            <a:avLst/>
          </a:prstGeom>
        </p:spPr>
      </p:pic>
      <p:pic>
        <p:nvPicPr>
          <p:cNvPr id="9" name="Imagen 8" descr="Banco de España Eurosistema" title="Logotip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2" y="258598"/>
            <a:ext cx="1818226" cy="63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7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BdE Neue Helvetica 55 Roman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achada Banco de España" title="Fotografí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87755" cy="6451970"/>
          </a:xfrm>
          <a:prstGeom prst="rect">
            <a:avLst/>
          </a:prstGeom>
        </p:spPr>
      </p:pic>
      <p:sp>
        <p:nvSpPr>
          <p:cNvPr id="18" name="Rectángulo 17" descr=" " title=" "/>
          <p:cNvSpPr/>
          <p:nvPr userDrawn="1"/>
        </p:nvSpPr>
        <p:spPr>
          <a:xfrm>
            <a:off x="3551041" y="0"/>
            <a:ext cx="8640960" cy="645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7" name="Imagen 6" descr="Banco de España Eurosistema" title="Logotipo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256" y="149007"/>
            <a:ext cx="1818226" cy="630026"/>
          </a:xfrm>
          <a:prstGeom prst="rect">
            <a:avLst/>
          </a:prstGeom>
        </p:spPr>
      </p:pic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70427" y="6488763"/>
            <a:ext cx="632987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 dirty="0"/>
          </a:p>
        </p:txBody>
      </p:sp>
      <p:cxnSp>
        <p:nvCxnSpPr>
          <p:cNvPr id="9" name="Conector recto 8" descr=" " title=" "/>
          <p:cNvCxnSpPr/>
          <p:nvPr userDrawn="1"/>
        </p:nvCxnSpPr>
        <p:spPr>
          <a:xfrm>
            <a:off x="0" y="6445798"/>
            <a:ext cx="12207317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23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189786" y="6488763"/>
            <a:ext cx="632987" cy="304827"/>
          </a:xfrm>
          <a:prstGeom prst="rect">
            <a:avLst/>
          </a:prstGeom>
        </p:spPr>
        <p:txBody>
          <a:bodyPr rIns="0"/>
          <a:lstStyle>
            <a:lvl1pPr algn="r">
              <a:defRPr sz="1200">
                <a:latin typeface="BdE Neue Helvetica 55 Roman" panose="020B0604020202020204" pitchFamily="34" charset="0"/>
              </a:defRPr>
            </a:lvl1pPr>
          </a:lstStyle>
          <a:p>
            <a:fld id="{A58C8573-A6E0-47AA-817A-34AF5765DF8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Rectángulo 9" descr=" " title=" "/>
          <p:cNvSpPr/>
          <p:nvPr userDrawn="1"/>
        </p:nvSpPr>
        <p:spPr>
          <a:xfrm>
            <a:off x="0" y="1592"/>
            <a:ext cx="12207317" cy="764704"/>
          </a:xfrm>
          <a:prstGeom prst="rect">
            <a:avLst/>
          </a:prstGeom>
          <a:solidFill>
            <a:srgbClr val="B35C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cxnSp>
        <p:nvCxnSpPr>
          <p:cNvPr id="22" name="Conector recto 21" descr=" " title=" "/>
          <p:cNvCxnSpPr/>
          <p:nvPr userDrawn="1"/>
        </p:nvCxnSpPr>
        <p:spPr>
          <a:xfrm>
            <a:off x="0" y="6445798"/>
            <a:ext cx="12207317" cy="7538"/>
          </a:xfrm>
          <a:prstGeom prst="line">
            <a:avLst/>
          </a:prstGeom>
          <a:ln w="12700">
            <a:solidFill>
              <a:srgbClr val="B35C48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Imagen 7" descr="Banco de España Eurosistema" title="Logo BdE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490" y="262270"/>
            <a:ext cx="1301298" cy="28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4" r:id="rId2"/>
    <p:sldLayoutId id="2147483714" r:id="rId3"/>
    <p:sldLayoutId id="2147483781" r:id="rId4"/>
    <p:sldLayoutId id="2147483780" r:id="rId5"/>
    <p:sldLayoutId id="2147483719" r:id="rId6"/>
    <p:sldLayoutId id="2147483720" r:id="rId7"/>
    <p:sldLayoutId id="2147483750" r:id="rId8"/>
    <p:sldLayoutId id="2147483765" r:id="rId9"/>
    <p:sldLayoutId id="2147483766" r:id="rId10"/>
    <p:sldLayoutId id="2147483767" r:id="rId11"/>
    <p:sldLayoutId id="2147483768" r:id="rId12"/>
    <p:sldLayoutId id="21474837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 descr=" " title=" "/>
          <p:cNvSpPr/>
          <p:nvPr userDrawn="1"/>
        </p:nvSpPr>
        <p:spPr>
          <a:xfrm>
            <a:off x="0" y="0"/>
            <a:ext cx="8590887" cy="6866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/>
          </a:p>
        </p:txBody>
      </p:sp>
      <p:pic>
        <p:nvPicPr>
          <p:cNvPr id="8" name="Imagen 7" descr="Banco de España Eurosistema" title="Logotip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2" y="258598"/>
            <a:ext cx="1818226" cy="630026"/>
          </a:xfrm>
          <a:prstGeom prst="rect">
            <a:avLst/>
          </a:prstGeom>
        </p:spPr>
      </p:pic>
      <p:pic>
        <p:nvPicPr>
          <p:cNvPr id="11" name="Imagen 10" descr="Fachada Banco de España" title="Fotografía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/>
          <a:stretch/>
        </p:blipFill>
        <p:spPr>
          <a:xfrm>
            <a:off x="7617499" y="0"/>
            <a:ext cx="4582796" cy="686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diagramColors" Target="../diagrams/colors3.xml"/><Relationship Id="rId18" Type="http://schemas.openxmlformats.org/officeDocument/2006/relationships/diagramQuickStyle" Target="../diagrams/quickStyle4.xml"/><Relationship Id="rId3" Type="http://schemas.openxmlformats.org/officeDocument/2006/relationships/diagramLayout" Target="../diagrams/layout2.xml"/><Relationship Id="rId21" Type="http://schemas.openxmlformats.org/officeDocument/2006/relationships/image" Target="../media/image21.png"/><Relationship Id="rId7" Type="http://schemas.openxmlformats.org/officeDocument/2006/relationships/image" Target="../media/image17.png"/><Relationship Id="rId12" Type="http://schemas.openxmlformats.org/officeDocument/2006/relationships/diagramQuickStyle" Target="../diagrams/quickStyle3.xml"/><Relationship Id="rId17" Type="http://schemas.openxmlformats.org/officeDocument/2006/relationships/diagramLayout" Target="../diagrams/layout4.xml"/><Relationship Id="rId25" Type="http://schemas.openxmlformats.org/officeDocument/2006/relationships/image" Target="../media/image25.png"/><Relationship Id="rId2" Type="http://schemas.openxmlformats.org/officeDocument/2006/relationships/diagramData" Target="../diagrams/data2.xml"/><Relationship Id="rId16" Type="http://schemas.openxmlformats.org/officeDocument/2006/relationships/diagramData" Target="../diagrams/data4.xml"/><Relationship Id="rId20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openxmlformats.org/officeDocument/2006/relationships/diagramLayout" Target="../diagrams/layout3.xml"/><Relationship Id="rId24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png"/><Relationship Id="rId23" Type="http://schemas.openxmlformats.org/officeDocument/2006/relationships/image" Target="../media/image23.png"/><Relationship Id="rId10" Type="http://schemas.openxmlformats.org/officeDocument/2006/relationships/diagramData" Target="../diagrams/data3.xml"/><Relationship Id="rId19" Type="http://schemas.openxmlformats.org/officeDocument/2006/relationships/diagramColors" Target="../diagrams/colors4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Relationship Id="rId14" Type="http://schemas.microsoft.com/office/2007/relationships/diagramDrawing" Target="../diagrams/drawing3.xml"/><Relationship Id="rId2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0.png"/><Relationship Id="rId18" Type="http://schemas.microsoft.com/office/2007/relationships/diagramDrawing" Target="../diagrams/drawing6.xml"/><Relationship Id="rId26" Type="http://schemas.openxmlformats.org/officeDocument/2006/relationships/diagramData" Target="../diagrams/data8.xml"/><Relationship Id="rId3" Type="http://schemas.openxmlformats.org/officeDocument/2006/relationships/diagramLayout" Target="../diagrams/layout5.xml"/><Relationship Id="rId21" Type="http://schemas.openxmlformats.org/officeDocument/2006/relationships/diagramLayout" Target="../diagrams/layout7.xml"/><Relationship Id="rId7" Type="http://schemas.openxmlformats.org/officeDocument/2006/relationships/image" Target="../media/image26.png"/><Relationship Id="rId12" Type="http://schemas.openxmlformats.org/officeDocument/2006/relationships/image" Target="../media/image29.png"/><Relationship Id="rId17" Type="http://schemas.openxmlformats.org/officeDocument/2006/relationships/diagramColors" Target="../diagrams/colors6.xml"/><Relationship Id="rId25" Type="http://schemas.openxmlformats.org/officeDocument/2006/relationships/image" Target="../media/image32.png"/><Relationship Id="rId2" Type="http://schemas.openxmlformats.org/officeDocument/2006/relationships/diagramData" Target="../diagrams/data5.xml"/><Relationship Id="rId16" Type="http://schemas.openxmlformats.org/officeDocument/2006/relationships/diagramQuickStyle" Target="../diagrams/quickStyle6.xml"/><Relationship Id="rId20" Type="http://schemas.openxmlformats.org/officeDocument/2006/relationships/diagramData" Target="../diagrams/data7.xml"/><Relationship Id="rId29" Type="http://schemas.openxmlformats.org/officeDocument/2006/relationships/diagramColors" Target="../diagrams/colors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11" Type="http://schemas.openxmlformats.org/officeDocument/2006/relationships/image" Target="../media/image28.png"/><Relationship Id="rId24" Type="http://schemas.microsoft.com/office/2007/relationships/diagramDrawing" Target="../diagrams/drawing7.xml"/><Relationship Id="rId32" Type="http://schemas.openxmlformats.org/officeDocument/2006/relationships/image" Target="../media/image33.png"/><Relationship Id="rId5" Type="http://schemas.openxmlformats.org/officeDocument/2006/relationships/diagramColors" Target="../diagrams/colors5.xml"/><Relationship Id="rId15" Type="http://schemas.openxmlformats.org/officeDocument/2006/relationships/diagramLayout" Target="../diagrams/layout6.xml"/><Relationship Id="rId23" Type="http://schemas.openxmlformats.org/officeDocument/2006/relationships/diagramColors" Target="../diagrams/colors7.xml"/><Relationship Id="rId28" Type="http://schemas.openxmlformats.org/officeDocument/2006/relationships/diagramQuickStyle" Target="../diagrams/quickStyle8.xml"/><Relationship Id="rId10" Type="http://schemas.openxmlformats.org/officeDocument/2006/relationships/hyperlink" Target="https://app.powerbi.com/view?r=eyJrIjoiZmZhNjdjN2UtMjdiOC00ZDI0LTkwM2QtYjVlYzRkZTJhOTRiIiwidCI6IjZhYjE1MmQ1LTllZDEtNDkwNi1iNWMyLWMwMjJhNzRhMzU2ZSIsImMiOjl9&amp;pageName=ReportSection5b3942c60098a35428a9" TargetMode="External"/><Relationship Id="rId19" Type="http://schemas.openxmlformats.org/officeDocument/2006/relationships/image" Target="../media/image31.png"/><Relationship Id="rId31" Type="http://schemas.openxmlformats.org/officeDocument/2006/relationships/image" Target="../media/image2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7.png"/><Relationship Id="rId14" Type="http://schemas.openxmlformats.org/officeDocument/2006/relationships/diagramData" Target="../diagrams/data6.xml"/><Relationship Id="rId22" Type="http://schemas.openxmlformats.org/officeDocument/2006/relationships/diagramQuickStyle" Target="../diagrams/quickStyle7.xml"/><Relationship Id="rId27" Type="http://schemas.openxmlformats.org/officeDocument/2006/relationships/diagramLayout" Target="../diagrams/layout8.xml"/><Relationship Id="rId30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34.png"/><Relationship Id="rId18" Type="http://schemas.openxmlformats.org/officeDocument/2006/relationships/diagramQuickStyle" Target="../diagrams/quickStyle11.xml"/><Relationship Id="rId3" Type="http://schemas.openxmlformats.org/officeDocument/2006/relationships/diagramLayout" Target="../diagrams/layout9.xml"/><Relationship Id="rId21" Type="http://schemas.openxmlformats.org/officeDocument/2006/relationships/image" Target="../media/image21.png"/><Relationship Id="rId7" Type="http://schemas.openxmlformats.org/officeDocument/2006/relationships/image" Target="../media/image20.png"/><Relationship Id="rId12" Type="http://schemas.microsoft.com/office/2007/relationships/diagramDrawing" Target="../diagrams/drawing10.xml"/><Relationship Id="rId17" Type="http://schemas.openxmlformats.org/officeDocument/2006/relationships/diagramLayout" Target="../diagrams/layout11.xml"/><Relationship Id="rId2" Type="http://schemas.openxmlformats.org/officeDocument/2006/relationships/diagramData" Target="../diagrams/data9.xml"/><Relationship Id="rId16" Type="http://schemas.openxmlformats.org/officeDocument/2006/relationships/diagramData" Target="../diagrams/data11.xml"/><Relationship Id="rId20" Type="http://schemas.microsoft.com/office/2007/relationships/diagramDrawing" Target="../diagrams/drawing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openxmlformats.org/officeDocument/2006/relationships/diagramColors" Target="../diagrams/colors10.xml"/><Relationship Id="rId5" Type="http://schemas.openxmlformats.org/officeDocument/2006/relationships/diagramColors" Target="../diagrams/colors9.xml"/><Relationship Id="rId15" Type="http://schemas.openxmlformats.org/officeDocument/2006/relationships/image" Target="../media/image36.png"/><Relationship Id="rId23" Type="http://schemas.openxmlformats.org/officeDocument/2006/relationships/image" Target="../media/image23.png"/><Relationship Id="rId10" Type="http://schemas.openxmlformats.org/officeDocument/2006/relationships/diagramQuickStyle" Target="../diagrams/quickStyle10.xml"/><Relationship Id="rId19" Type="http://schemas.openxmlformats.org/officeDocument/2006/relationships/diagramColors" Target="../diagrams/colors11.xml"/><Relationship Id="rId4" Type="http://schemas.openxmlformats.org/officeDocument/2006/relationships/diagramQuickStyle" Target="../diagrams/quickStyle9.xml"/><Relationship Id="rId9" Type="http://schemas.openxmlformats.org/officeDocument/2006/relationships/diagramLayout" Target="../diagrams/layout10.xml"/><Relationship Id="rId14" Type="http://schemas.openxmlformats.org/officeDocument/2006/relationships/image" Target="../media/image35.png"/><Relationship Id="rId22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diagramColors" Target="../diagrams/colors13.xml"/><Relationship Id="rId18" Type="http://schemas.openxmlformats.org/officeDocument/2006/relationships/diagramData" Target="../diagrams/data14.xml"/><Relationship Id="rId3" Type="http://schemas.openxmlformats.org/officeDocument/2006/relationships/diagramLayout" Target="../diagrams/layout12.xml"/><Relationship Id="rId21" Type="http://schemas.openxmlformats.org/officeDocument/2006/relationships/diagramColors" Target="../diagrams/colors14.xml"/><Relationship Id="rId7" Type="http://schemas.openxmlformats.org/officeDocument/2006/relationships/image" Target="../media/image21.png"/><Relationship Id="rId12" Type="http://schemas.openxmlformats.org/officeDocument/2006/relationships/diagramQuickStyle" Target="../diagrams/quickStyle13.xml"/><Relationship Id="rId17" Type="http://schemas.openxmlformats.org/officeDocument/2006/relationships/image" Target="../media/image40.png"/><Relationship Id="rId2" Type="http://schemas.openxmlformats.org/officeDocument/2006/relationships/diagramData" Target="../diagrams/data12.xml"/><Relationship Id="rId16" Type="http://schemas.openxmlformats.org/officeDocument/2006/relationships/image" Target="../media/image39.png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11" Type="http://schemas.openxmlformats.org/officeDocument/2006/relationships/diagramLayout" Target="../diagrams/layout13.xml"/><Relationship Id="rId24" Type="http://schemas.openxmlformats.org/officeDocument/2006/relationships/image" Target="../media/image41.png"/><Relationship Id="rId5" Type="http://schemas.openxmlformats.org/officeDocument/2006/relationships/diagramColors" Target="../diagrams/colors12.xml"/><Relationship Id="rId15" Type="http://schemas.openxmlformats.org/officeDocument/2006/relationships/image" Target="../media/image38.png"/><Relationship Id="rId23" Type="http://schemas.openxmlformats.org/officeDocument/2006/relationships/image" Target="../media/image22.png"/><Relationship Id="rId10" Type="http://schemas.openxmlformats.org/officeDocument/2006/relationships/diagramData" Target="../diagrams/data13.xml"/><Relationship Id="rId19" Type="http://schemas.openxmlformats.org/officeDocument/2006/relationships/diagramLayout" Target="../diagrams/layout14.xml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0.png"/><Relationship Id="rId14" Type="http://schemas.microsoft.com/office/2007/relationships/diagramDrawing" Target="../diagrams/drawing13.xml"/><Relationship Id="rId22" Type="http://schemas.microsoft.com/office/2007/relationships/diagramDrawing" Target="../diagrams/drawing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diagramDrawing" Target="../diagrams/drawing16.xml"/><Relationship Id="rId18" Type="http://schemas.openxmlformats.org/officeDocument/2006/relationships/diagramLayout" Target="../diagrams/layout17.xml"/><Relationship Id="rId26" Type="http://schemas.openxmlformats.org/officeDocument/2006/relationships/image" Target="../media/image47.png"/><Relationship Id="rId3" Type="http://schemas.openxmlformats.org/officeDocument/2006/relationships/diagramLayout" Target="../diagrams/layout15.xml"/><Relationship Id="rId21" Type="http://schemas.microsoft.com/office/2007/relationships/diagramDrawing" Target="../diagrams/drawing17.xml"/><Relationship Id="rId34" Type="http://schemas.openxmlformats.org/officeDocument/2006/relationships/image" Target="../media/image49.png"/><Relationship Id="rId7" Type="http://schemas.openxmlformats.org/officeDocument/2006/relationships/image" Target="../media/image42.png"/><Relationship Id="rId12" Type="http://schemas.openxmlformats.org/officeDocument/2006/relationships/diagramColors" Target="../diagrams/colors16.xml"/><Relationship Id="rId17" Type="http://schemas.openxmlformats.org/officeDocument/2006/relationships/diagramData" Target="../diagrams/data17.xml"/><Relationship Id="rId25" Type="http://schemas.openxmlformats.org/officeDocument/2006/relationships/image" Target="../media/image46.png"/><Relationship Id="rId33" Type="http://schemas.microsoft.com/office/2007/relationships/diagramDrawing" Target="../diagrams/drawing18.xml"/><Relationship Id="rId2" Type="http://schemas.openxmlformats.org/officeDocument/2006/relationships/diagramData" Target="../diagrams/data15.xml"/><Relationship Id="rId16" Type="http://schemas.openxmlformats.org/officeDocument/2006/relationships/image" Target="../media/image44.png"/><Relationship Id="rId20" Type="http://schemas.openxmlformats.org/officeDocument/2006/relationships/diagramColors" Target="../diagrams/colors17.xml"/><Relationship Id="rId29" Type="http://schemas.openxmlformats.org/officeDocument/2006/relationships/diagramData" Target="../diagrams/data1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11" Type="http://schemas.openxmlformats.org/officeDocument/2006/relationships/diagramQuickStyle" Target="../diagrams/quickStyle16.xml"/><Relationship Id="rId24" Type="http://schemas.openxmlformats.org/officeDocument/2006/relationships/image" Target="../media/image45.png"/><Relationship Id="rId32" Type="http://schemas.openxmlformats.org/officeDocument/2006/relationships/diagramColors" Target="../diagrams/colors18.xml"/><Relationship Id="rId5" Type="http://schemas.openxmlformats.org/officeDocument/2006/relationships/diagramColors" Target="../diagrams/colors15.xml"/><Relationship Id="rId15" Type="http://schemas.openxmlformats.org/officeDocument/2006/relationships/image" Target="../media/image43.png"/><Relationship Id="rId23" Type="http://schemas.openxmlformats.org/officeDocument/2006/relationships/image" Target="../media/image23.png"/><Relationship Id="rId28" Type="http://schemas.openxmlformats.org/officeDocument/2006/relationships/image" Target="../media/image41.png"/><Relationship Id="rId10" Type="http://schemas.openxmlformats.org/officeDocument/2006/relationships/diagramLayout" Target="../diagrams/layout16.xml"/><Relationship Id="rId19" Type="http://schemas.openxmlformats.org/officeDocument/2006/relationships/diagramQuickStyle" Target="../diagrams/quickStyle17.xml"/><Relationship Id="rId31" Type="http://schemas.openxmlformats.org/officeDocument/2006/relationships/diagramQuickStyle" Target="../diagrams/quickStyle18.xml"/><Relationship Id="rId4" Type="http://schemas.openxmlformats.org/officeDocument/2006/relationships/diagramQuickStyle" Target="../diagrams/quickStyle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22.png"/><Relationship Id="rId22" Type="http://schemas.openxmlformats.org/officeDocument/2006/relationships/image" Target="../media/image21.png"/><Relationship Id="rId27" Type="http://schemas.openxmlformats.org/officeDocument/2006/relationships/image" Target="../media/image48.png"/><Relationship Id="rId30" Type="http://schemas.openxmlformats.org/officeDocument/2006/relationships/diagramLayout" Target="../diagrams/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1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9.xml"/><Relationship Id="rId11" Type="http://schemas.openxmlformats.org/officeDocument/2006/relationships/image" Target="../media/image51.png"/><Relationship Id="rId5" Type="http://schemas.openxmlformats.org/officeDocument/2006/relationships/diagramColors" Target="../diagrams/colors19.xml"/><Relationship Id="rId10" Type="http://schemas.openxmlformats.org/officeDocument/2006/relationships/image" Target="../media/image50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533383" y="1340768"/>
            <a:ext cx="4338481" cy="1511422"/>
          </a:xfrm>
        </p:spPr>
        <p:txBody>
          <a:bodyPr/>
          <a:lstStyle/>
          <a:p>
            <a:r>
              <a:rPr lang="es-ES_tradnl" dirty="0" smtClean="0"/>
              <a:t>Sesión informativa sobre las estadísticas de la central de balances</a:t>
            </a:r>
            <a:endParaRPr lang="es-ES_tradnl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sz="1200" dirty="0" smtClean="0"/>
              <a:t>Joaquín Rivero</a:t>
            </a:r>
            <a:endParaRPr lang="es-ES_tradnl" sz="1200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sz="1200" dirty="0" smtClean="0"/>
              <a:t>Responsable de la Unidad de Directorios de la Central de Balances</a:t>
            </a:r>
            <a:endParaRPr lang="es-ES_tradnl" sz="1200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dirty="0" smtClean="0"/>
              <a:t>Madrid</a:t>
            </a:r>
            <a:endParaRPr lang="es-ES_tradnl" dirty="0"/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_tradnl" dirty="0" smtClean="0"/>
              <a:t>15 de diciembre de 2021</a:t>
            </a:r>
            <a:endParaRPr lang="es-ES_tradnl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 smtClean="0"/>
              <a:t>Departamento de estadística</a:t>
            </a:r>
            <a:endParaRPr lang="es-ES_tradnl" dirty="0"/>
          </a:p>
        </p:txBody>
      </p:sp>
      <p:sp>
        <p:nvSpPr>
          <p:cNvPr id="17" name="Marcador de texto 10"/>
          <p:cNvSpPr txBox="1">
            <a:spLocks/>
          </p:cNvSpPr>
          <p:nvPr/>
        </p:nvSpPr>
        <p:spPr>
          <a:xfrm>
            <a:off x="510729" y="3394493"/>
            <a:ext cx="6108700" cy="2607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BdE Neue Helvetica 55 Roman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dirty="0" smtClean="0"/>
              <a:t>Ana Esteban</a:t>
            </a:r>
            <a:endParaRPr lang="es-ES_tradnl" sz="1200" dirty="0"/>
          </a:p>
        </p:txBody>
      </p:sp>
      <p:sp>
        <p:nvSpPr>
          <p:cNvPr id="18" name="Marcador de texto 11"/>
          <p:cNvSpPr txBox="1">
            <a:spLocks/>
          </p:cNvSpPr>
          <p:nvPr/>
        </p:nvSpPr>
        <p:spPr>
          <a:xfrm>
            <a:off x="510728" y="3649025"/>
            <a:ext cx="6305351" cy="30330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BdE Neue Helvetica 55 Roman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 dirty="0" smtClean="0"/>
              <a:t>Responsable de la Unidad de Grupos empresariales y Estudios de la Central de Balances</a:t>
            </a:r>
            <a:endParaRPr lang="es-ES_tradnl" sz="1200" dirty="0"/>
          </a:p>
        </p:txBody>
      </p:sp>
    </p:spTree>
    <p:extLst>
      <p:ext uri="{BB962C8B-B14F-4D97-AF65-F5344CB8AC3E}">
        <p14:creationId xmlns:p14="http://schemas.microsoft.com/office/powerpoint/2010/main" val="3232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Píldoras de INFORMACIÓN para conocer los productos de CB</a:t>
            </a:r>
            <a:endParaRPr lang="es-ES_tradnl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148066129"/>
              </p:ext>
            </p:extLst>
          </p:nvPr>
        </p:nvGraphicFramePr>
        <p:xfrm>
          <a:off x="1991544" y="809945"/>
          <a:ext cx="8424936" cy="532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601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309353443"/>
              </p:ext>
            </p:extLst>
          </p:nvPr>
        </p:nvGraphicFramePr>
        <p:xfrm>
          <a:off x="5796675" y="3191426"/>
          <a:ext cx="3492388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4</a:t>
            </a:r>
            <a:r>
              <a:rPr lang="es-ES_tradnl" dirty="0" smtClean="0"/>
              <a:t>. INFORMACIÓN DE </a:t>
            </a:r>
            <a:r>
              <a:rPr lang="es-ES_tradnl" dirty="0"/>
              <a:t>SECTORES 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7"/>
          <a:stretch>
            <a:fillRect/>
          </a:stretch>
        </p:blipFill>
        <p:spPr>
          <a:xfrm>
            <a:off x="767408" y="858911"/>
            <a:ext cx="4848539" cy="165001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1677" y="2714974"/>
            <a:ext cx="2411114" cy="15921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7659" y="4503018"/>
            <a:ext cx="2301308" cy="1858398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676841453"/>
              </p:ext>
            </p:extLst>
          </p:nvPr>
        </p:nvGraphicFramePr>
        <p:xfrm>
          <a:off x="5932494" y="4650973"/>
          <a:ext cx="4405481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740" y="4696842"/>
            <a:ext cx="966194" cy="89411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25247" y="2899038"/>
            <a:ext cx="157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Agregados </a:t>
            </a:r>
            <a:r>
              <a:rPr lang="es-ES_tradnl" sz="16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sectoriales</a:t>
            </a:r>
            <a:endParaRPr lang="es-ES_tradnl" sz="16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60566" y="4601281"/>
            <a:ext cx="21371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Ratios sectoriales de las sociedades no financieras (base RSE)</a:t>
            </a:r>
          </a:p>
          <a:p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es-ES_tradnl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s-ES" dirty="0"/>
          </a:p>
        </p:txBody>
      </p:sp>
      <p:grpSp>
        <p:nvGrpSpPr>
          <p:cNvPr id="11" name="Grupo 10"/>
          <p:cNvGrpSpPr/>
          <p:nvPr/>
        </p:nvGrpSpPr>
        <p:grpSpPr>
          <a:xfrm>
            <a:off x="5670569" y="995897"/>
            <a:ext cx="5544616" cy="1348462"/>
            <a:chOff x="5670569" y="995897"/>
            <a:chExt cx="5544616" cy="1348462"/>
          </a:xfrm>
        </p:grpSpPr>
        <p:graphicFrame>
          <p:nvGraphicFramePr>
            <p:cNvPr id="25" name="Diagrama 24"/>
            <p:cNvGraphicFramePr/>
            <p:nvPr>
              <p:extLst>
                <p:ext uri="{D42A27DB-BD31-4B8C-83A1-F6EECF244321}">
                  <p14:modId xmlns:p14="http://schemas.microsoft.com/office/powerpoint/2010/main" val="3976485612"/>
                </p:ext>
              </p:extLst>
            </p:nvPr>
          </p:nvGraphicFramePr>
          <p:xfrm>
            <a:off x="5670569" y="1050045"/>
            <a:ext cx="5544616" cy="12943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6" r:lo="rId17" r:qs="rId18" r:cs="rId19"/>
            </a:graphicData>
          </a:graphic>
        </p:graphicFrame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8740" y="1150376"/>
              <a:ext cx="768048" cy="768048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6184" y="995897"/>
              <a:ext cx="1077007" cy="1077007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100" y="1060076"/>
              <a:ext cx="908902" cy="908902"/>
            </a:xfrm>
            <a:prstGeom prst="rect">
              <a:avLst/>
            </a:prstGeom>
          </p:spPr>
        </p:pic>
      </p:grpSp>
      <p:grpSp>
        <p:nvGrpSpPr>
          <p:cNvPr id="12" name="Grupo 11"/>
          <p:cNvGrpSpPr/>
          <p:nvPr/>
        </p:nvGrpSpPr>
        <p:grpSpPr>
          <a:xfrm>
            <a:off x="6677327" y="3250817"/>
            <a:ext cx="2348897" cy="894115"/>
            <a:chOff x="6677327" y="3250817"/>
            <a:chExt cx="2348897" cy="894115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7327" y="3250817"/>
              <a:ext cx="966194" cy="894115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135235" y="3274574"/>
              <a:ext cx="890989" cy="765276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81744" y="4741378"/>
            <a:ext cx="910600" cy="7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79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5</a:t>
            </a:r>
            <a:r>
              <a:rPr lang="es-ES_tradnl" dirty="0" smtClean="0"/>
              <a:t>. Publicaciones</a:t>
            </a:r>
            <a:endParaRPr lang="es-ES_tradnl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553320145"/>
              </p:ext>
            </p:extLst>
          </p:nvPr>
        </p:nvGraphicFramePr>
        <p:xfrm>
          <a:off x="4589552" y="2388947"/>
          <a:ext cx="5221070" cy="105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2459153"/>
            <a:ext cx="694086" cy="6940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907" y="2402096"/>
            <a:ext cx="862626" cy="79827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695756" y="2319421"/>
            <a:ext cx="2460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Central de Balances. Resultados anuales de las empresas no financieras 2020 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645619" y="5138353"/>
            <a:ext cx="2398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/>
              <a:t>Informes trimestrales de la Central de </a:t>
            </a:r>
            <a:r>
              <a:rPr lang="es-ES" sz="1400" b="1" dirty="0" smtClean="0"/>
              <a:t>Balances</a:t>
            </a:r>
            <a:endParaRPr lang="es-ES" sz="1600" dirty="0"/>
          </a:p>
        </p:txBody>
      </p:sp>
      <p:pic>
        <p:nvPicPr>
          <p:cNvPr id="25" name="Marcador de contenido 12"/>
          <p:cNvPicPr>
            <a:picLocks noGrp="1" noChangeAspect="1"/>
          </p:cNvPicPr>
          <p:nvPr>
            <p:ph sz="quarter" idx="13"/>
          </p:nvPr>
        </p:nvPicPr>
        <p:blipFill>
          <a:blip r:embed="rId9"/>
          <a:stretch>
            <a:fillRect/>
          </a:stretch>
        </p:blipFill>
        <p:spPr>
          <a:xfrm>
            <a:off x="711178" y="885816"/>
            <a:ext cx="4698632" cy="1079018"/>
          </a:xfrm>
          <a:prstGeom prst="rect">
            <a:avLst/>
          </a:prstGeom>
        </p:spPr>
      </p:pic>
      <p:pic>
        <p:nvPicPr>
          <p:cNvPr id="26" name="Imagen 25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46996" y="2155850"/>
            <a:ext cx="1098239" cy="1550982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7065" y="5138353"/>
            <a:ext cx="1262744" cy="100636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1019" y="3829379"/>
            <a:ext cx="1944216" cy="1086743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67648" y="3929948"/>
            <a:ext cx="2516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b="1" dirty="0">
                <a:latin typeface="BdE Neue Helvetica 55 Roman" panose="020B0604020202020204" pitchFamily="34" charset="0"/>
              </a:rPr>
              <a:t>Presentación de la Dirección General </a:t>
            </a:r>
            <a:r>
              <a:rPr lang="es-ES_tradnl" sz="1400" b="1" dirty="0" smtClean="0">
                <a:latin typeface="BdE Neue Helvetica 55 Roman" panose="020B0604020202020204" pitchFamily="34" charset="0"/>
              </a:rPr>
              <a:t>con </a:t>
            </a:r>
            <a:r>
              <a:rPr lang="es-ES_tradnl" sz="1400" b="1" dirty="0">
                <a:latin typeface="BdE Neue Helvetica 55 Roman" panose="020B0604020202020204" pitchFamily="34" charset="0"/>
              </a:rPr>
              <a:t>motivo de la edición de la monografía </a:t>
            </a:r>
            <a:r>
              <a:rPr lang="es-ES_tradnl" sz="1400" b="1" dirty="0" smtClean="0">
                <a:latin typeface="BdE Neue Helvetica 55 Roman" panose="020B0604020202020204" pitchFamily="34" charset="0"/>
              </a:rPr>
              <a:t>2020</a:t>
            </a:r>
            <a:endParaRPr lang="es-ES" sz="1400" dirty="0"/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1539852504"/>
              </p:ext>
            </p:extLst>
          </p:nvPr>
        </p:nvGraphicFramePr>
        <p:xfrm>
          <a:off x="5852779" y="3698897"/>
          <a:ext cx="4893940" cy="108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0" name="Imagen 29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09" y="3757331"/>
            <a:ext cx="721519" cy="72151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66" y="3720707"/>
            <a:ext cx="870668" cy="805716"/>
          </a:xfrm>
          <a:prstGeom prst="rect">
            <a:avLst/>
          </a:prstGeom>
        </p:spPr>
      </p:pic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2249632372"/>
              </p:ext>
            </p:extLst>
          </p:nvPr>
        </p:nvGraphicFramePr>
        <p:xfrm>
          <a:off x="5670155" y="5073740"/>
          <a:ext cx="5076564" cy="1135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35" name="Imagen 34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408" y="5138353"/>
            <a:ext cx="708667" cy="708667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983" y="5022756"/>
            <a:ext cx="966194" cy="894115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400372" y="864671"/>
            <a:ext cx="5241573" cy="1194282"/>
            <a:chOff x="5678963" y="804930"/>
            <a:chExt cx="5241573" cy="1194282"/>
          </a:xfrm>
        </p:grpSpPr>
        <p:graphicFrame>
          <p:nvGraphicFramePr>
            <p:cNvPr id="38" name="Diagrama 37"/>
            <p:cNvGraphicFramePr/>
            <p:nvPr>
              <p:extLst>
                <p:ext uri="{D42A27DB-BD31-4B8C-83A1-F6EECF244321}">
                  <p14:modId xmlns:p14="http://schemas.microsoft.com/office/powerpoint/2010/main" val="1820917667"/>
                </p:ext>
              </p:extLst>
            </p:nvPr>
          </p:nvGraphicFramePr>
          <p:xfrm>
            <a:off x="5678963" y="804930"/>
            <a:ext cx="5241573" cy="119428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6" r:lo="rId27" r:qs="rId28" r:cs="rId29"/>
            </a:graphicData>
          </a:graphic>
        </p:graphicFrame>
        <p:pic>
          <p:nvPicPr>
            <p:cNvPr id="39" name="Imagen 38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060" y="838104"/>
              <a:ext cx="768048" cy="768048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498" y="880392"/>
              <a:ext cx="733794" cy="733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45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6</a:t>
            </a:r>
            <a:r>
              <a:rPr lang="es-ES_tradnl" dirty="0" smtClean="0"/>
              <a:t>. INFORMACIÓN </a:t>
            </a:r>
            <a:r>
              <a:rPr lang="es-ES_tradnl" dirty="0"/>
              <a:t>relacionada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94522394"/>
              </p:ext>
            </p:extLst>
          </p:nvPr>
        </p:nvGraphicFramePr>
        <p:xfrm>
          <a:off x="6266868" y="2869827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801" y="2949042"/>
            <a:ext cx="966194" cy="894115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345706323"/>
              </p:ext>
            </p:extLst>
          </p:nvPr>
        </p:nvGraphicFramePr>
        <p:xfrm>
          <a:off x="6266868" y="4608194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3" name="Imagen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364" y="4716173"/>
            <a:ext cx="966194" cy="89411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731235" y="2864040"/>
            <a:ext cx="1265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BExplora</a:t>
            </a:r>
            <a:endParaRPr lang="es-ES_tradnl" sz="16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760610" y="4475797"/>
            <a:ext cx="12065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En Breve</a:t>
            </a:r>
            <a:endParaRPr lang="es-ES_tradnl" sz="16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es-ES_tradnl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s-ES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quarter" idx="13"/>
          </p:nvPr>
        </p:nvPicPr>
        <p:blipFill>
          <a:blip r:embed="rId13"/>
          <a:stretch>
            <a:fillRect/>
          </a:stretch>
        </p:blipFill>
        <p:spPr>
          <a:xfrm>
            <a:off x="2222485" y="2913237"/>
            <a:ext cx="2117588" cy="112331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9317" y="748770"/>
            <a:ext cx="3086336" cy="1982407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37017" y="4570647"/>
            <a:ext cx="2240306" cy="1259224"/>
          </a:xfrm>
          <a:prstGeom prst="rect">
            <a:avLst/>
          </a:prstGeom>
        </p:spPr>
      </p:pic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867809018"/>
              </p:ext>
            </p:extLst>
          </p:nvPr>
        </p:nvGraphicFramePr>
        <p:xfrm>
          <a:off x="5015880" y="1059351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7" name="Imagen 26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57" y="1160030"/>
            <a:ext cx="768048" cy="7680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1093560"/>
            <a:ext cx="861851" cy="86185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11" y="1104806"/>
            <a:ext cx="908902" cy="9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7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7</a:t>
            </a:r>
            <a:r>
              <a:rPr lang="es-ES_tradnl" dirty="0" smtClean="0"/>
              <a:t>. Conoce tu empresa: INFORMACIÓN gratuita para las </a:t>
            </a:r>
            <a:r>
              <a:rPr lang="es-ES_tradnl" dirty="0"/>
              <a:t>empresas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028495459"/>
              </p:ext>
            </p:extLst>
          </p:nvPr>
        </p:nvGraphicFramePr>
        <p:xfrm>
          <a:off x="4907868" y="2924642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13" y="3007331"/>
            <a:ext cx="768048" cy="7680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26" y="2988370"/>
            <a:ext cx="908902" cy="90890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2" y="2995763"/>
            <a:ext cx="966194" cy="894115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215642752"/>
              </p:ext>
            </p:extLst>
          </p:nvPr>
        </p:nvGraphicFramePr>
        <p:xfrm>
          <a:off x="4907868" y="4698238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" name="Imagen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13" y="4772221"/>
            <a:ext cx="768048" cy="768048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69" y="4753053"/>
            <a:ext cx="908902" cy="90890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322" y="4683156"/>
            <a:ext cx="966194" cy="89411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66198" y="2863562"/>
            <a:ext cx="12653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Estudio Individual</a:t>
            </a:r>
            <a:endParaRPr lang="es-ES_tradnl" sz="16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80931" y="4513181"/>
            <a:ext cx="150711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Compara tu empresa</a:t>
            </a:r>
            <a:endParaRPr lang="es-ES_tradnl" sz="16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r>
              <a:rPr lang="es-ES_tradnl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es-ES_tradnl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98911" y="4592781"/>
            <a:ext cx="2398499" cy="1202542"/>
          </a:xfrm>
          <a:prstGeom prst="rect">
            <a:avLst/>
          </a:prstGeo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16"/>
          <a:stretch>
            <a:fillRect/>
          </a:stretch>
        </p:blipFill>
        <p:spPr>
          <a:xfrm>
            <a:off x="2179302" y="2818802"/>
            <a:ext cx="2120761" cy="134796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2327" y="853707"/>
            <a:ext cx="4910243" cy="1857930"/>
          </a:xfrm>
          <a:prstGeom prst="rect">
            <a:avLst/>
          </a:prstGeom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37163174"/>
              </p:ext>
            </p:extLst>
          </p:nvPr>
        </p:nvGraphicFramePr>
        <p:xfrm>
          <a:off x="5483932" y="1554238"/>
          <a:ext cx="3492388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156" y="1592646"/>
            <a:ext cx="929639" cy="9296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03683" y="1773976"/>
            <a:ext cx="65232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3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>
          <a:xfrm>
            <a:off x="544032" y="6491568"/>
            <a:ext cx="7144814" cy="258063"/>
          </a:xfrm>
        </p:spPr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8</a:t>
            </a:r>
            <a:r>
              <a:rPr lang="es-ES_tradnl" dirty="0" smtClean="0"/>
              <a:t>. Bases de datos públicas: ámbito internacional</a:t>
            </a:r>
            <a:br>
              <a:rPr lang="es-ES_tradnl" dirty="0" smtClean="0"/>
            </a:br>
            <a:r>
              <a:rPr lang="es-ES_tradnl" dirty="0" smtClean="0"/>
              <a:t> </a:t>
            </a:r>
            <a:endParaRPr lang="es-ES_tradnl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880316798"/>
              </p:ext>
            </p:extLst>
          </p:nvPr>
        </p:nvGraphicFramePr>
        <p:xfrm>
          <a:off x="1521167" y="3146403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83" y="3214661"/>
            <a:ext cx="842564" cy="84256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26" y="3188886"/>
            <a:ext cx="966194" cy="894115"/>
          </a:xfrm>
          <a:prstGeom prst="rect">
            <a:avLst/>
          </a:prstGeom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1225250011"/>
              </p:ext>
            </p:extLst>
          </p:nvPr>
        </p:nvGraphicFramePr>
        <p:xfrm>
          <a:off x="1541478" y="4874619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1" name="Imagen 2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641" y="4886060"/>
            <a:ext cx="900137" cy="90013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026" y="4946197"/>
            <a:ext cx="966194" cy="894115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815066" y="2510841"/>
            <a:ext cx="1913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2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Ratios sectoriales de las sociedades no financieras (base RSE)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859237" y="4590976"/>
            <a:ext cx="1507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2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BACH </a:t>
            </a:r>
            <a:r>
              <a:rPr lang="es-ES_tradnl" sz="12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y ERICA </a:t>
            </a:r>
            <a:r>
              <a:rPr lang="es-ES_tradnl" sz="12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datasets</a:t>
            </a:r>
            <a:endParaRPr lang="es-ES" sz="12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5066" y="788175"/>
            <a:ext cx="4036950" cy="1568831"/>
          </a:xfrm>
          <a:prstGeom prst="rect">
            <a:avLst/>
          </a:prstGeom>
        </p:spPr>
      </p:pic>
      <p:pic>
        <p:nvPicPr>
          <p:cNvPr id="14" name="Marcador de contenido 13"/>
          <p:cNvPicPr>
            <a:picLocks noGrp="1" noChangeAspect="1"/>
          </p:cNvPicPr>
          <p:nvPr>
            <p:ph sz="quarter" idx="13"/>
          </p:nvPr>
        </p:nvPicPr>
        <p:blipFill>
          <a:blip r:embed="rId16"/>
          <a:stretch>
            <a:fillRect/>
          </a:stretch>
        </p:blipFill>
        <p:spPr>
          <a:xfrm>
            <a:off x="944022" y="3203661"/>
            <a:ext cx="1330760" cy="1073761"/>
          </a:xfrm>
          <a:prstGeom prst="rect">
            <a:avLst/>
          </a:prstGeom>
        </p:spPr>
      </p:pic>
      <p:graphicFrame>
        <p:nvGraphicFramePr>
          <p:cNvPr id="25" name="Diagrama 24"/>
          <p:cNvGraphicFramePr/>
          <p:nvPr>
            <p:extLst>
              <p:ext uri="{D42A27DB-BD31-4B8C-83A1-F6EECF244321}">
                <p14:modId xmlns:p14="http://schemas.microsoft.com/office/powerpoint/2010/main" val="1911828592"/>
              </p:ext>
            </p:extLst>
          </p:nvPr>
        </p:nvGraphicFramePr>
        <p:xfrm>
          <a:off x="3879389" y="894877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6" name="Imagen 2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70" y="972480"/>
            <a:ext cx="768048" cy="76804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921" y="885496"/>
            <a:ext cx="908902" cy="90890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5611" y="5301208"/>
            <a:ext cx="1497148" cy="933794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6590908" y="2570153"/>
            <a:ext cx="191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2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Trade</a:t>
            </a:r>
            <a:r>
              <a:rPr lang="es-ES_tradnl" sz="12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s-ES_tradnl" sz="12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credit</a:t>
            </a:r>
            <a:endParaRPr lang="es-ES_tradnl" sz="1200" b="1" dirty="0" smtClean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lvl="0"/>
            <a:r>
              <a:rPr lang="es-ES_tradnl" sz="12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data base</a:t>
            </a:r>
            <a:endParaRPr lang="es-ES_tradnl" sz="12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616481" y="3067814"/>
            <a:ext cx="1472183" cy="96109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16481" y="4855130"/>
            <a:ext cx="1720240" cy="1273446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6533518" y="4329818"/>
            <a:ext cx="1913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_tradnl" sz="12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Financing</a:t>
            </a:r>
            <a:r>
              <a:rPr lang="es-ES_tradnl" sz="12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s-ES_tradnl" sz="12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cost</a:t>
            </a:r>
            <a:r>
              <a:rPr lang="es-ES_tradnl" sz="12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</a:p>
          <a:p>
            <a:pPr lvl="0"/>
            <a:r>
              <a:rPr lang="es-ES_tradnl" sz="12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data base</a:t>
            </a:r>
            <a:endParaRPr lang="es-ES_tradnl" sz="12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225683" y="3354462"/>
            <a:ext cx="650242" cy="5629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269657" y="5052641"/>
            <a:ext cx="652329" cy="566977"/>
          </a:xfrm>
          <a:prstGeom prst="rect">
            <a:avLst/>
          </a:prstGeom>
        </p:spPr>
      </p:pic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483447307"/>
              </p:ext>
            </p:extLst>
          </p:nvPr>
        </p:nvGraphicFramePr>
        <p:xfrm>
          <a:off x="7118761" y="3591746"/>
          <a:ext cx="5544616" cy="1294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692397" y="3664460"/>
            <a:ext cx="963251" cy="89619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170419" y="3829066"/>
            <a:ext cx="65232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9</a:t>
            </a:r>
            <a:r>
              <a:rPr lang="es-ES_tradnl" dirty="0" smtClean="0"/>
              <a:t>. INFORMACIÓN </a:t>
            </a:r>
            <a:r>
              <a:rPr lang="es-ES_tradnl" dirty="0"/>
              <a:t>financiera </a:t>
            </a:r>
            <a:r>
              <a:rPr lang="es-ES_tradnl" dirty="0" smtClean="0"/>
              <a:t>pyme</a:t>
            </a:r>
            <a:endParaRPr lang="es-ES_tradnl" dirty="0"/>
          </a:p>
        </p:txBody>
      </p:sp>
      <p:graphicFrame>
        <p:nvGraphicFramePr>
          <p:cNvPr id="26" name="Diagrama 25"/>
          <p:cNvGraphicFramePr/>
          <p:nvPr>
            <p:extLst>
              <p:ext uri="{D42A27DB-BD31-4B8C-83A1-F6EECF244321}">
                <p14:modId xmlns:p14="http://schemas.microsoft.com/office/powerpoint/2010/main" val="1076942492"/>
              </p:ext>
            </p:extLst>
          </p:nvPr>
        </p:nvGraphicFramePr>
        <p:xfrm>
          <a:off x="4587160" y="2633609"/>
          <a:ext cx="6559223" cy="2714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" name="Imagen 2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26" y="3461702"/>
            <a:ext cx="768048" cy="768048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935" y="3414800"/>
            <a:ext cx="861851" cy="86185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16" y="3456444"/>
            <a:ext cx="799004" cy="7990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865" y="3140968"/>
            <a:ext cx="3344813" cy="245554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13349" y="784897"/>
            <a:ext cx="3641403" cy="18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Disponibilidad de </a:t>
            </a:r>
            <a:r>
              <a:rPr lang="es-ES" dirty="0" err="1" smtClean="0"/>
              <a:t>microdatos</a:t>
            </a:r>
            <a:r>
              <a:rPr lang="es-ES" dirty="0" smtClean="0"/>
              <a:t> para investigadores externos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estadística</a:t>
            </a:r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10. </a:t>
            </a:r>
            <a:r>
              <a:rPr lang="es-ES" dirty="0" err="1" smtClean="0"/>
              <a:t>BELab</a:t>
            </a:r>
            <a:endParaRPr lang="es-ES" dirty="0"/>
          </a:p>
        </p:txBody>
      </p:sp>
      <p:pic>
        <p:nvPicPr>
          <p:cNvPr id="10" name="Marcador de contenido 9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983432" y="1268760"/>
            <a:ext cx="4986960" cy="260931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348" y="1948300"/>
            <a:ext cx="5255207" cy="298729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1055440" y="4268795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</a:t>
            </a:r>
            <a:r>
              <a:rPr lang="es-ES_tradnl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BELab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creó en 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julio de 2019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dar acceso a la comunidad investigadora a </a:t>
            </a:r>
            <a:r>
              <a:rPr lang="es-ES_tradnl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microdatos</a:t>
            </a:r>
            <a:r>
              <a:rPr lang="es-ES_trad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alta calidad</a:t>
            </a:r>
          </a:p>
        </p:txBody>
      </p:sp>
    </p:spTree>
    <p:extLst>
      <p:ext uri="{BB962C8B-B14F-4D97-AF65-F5344CB8AC3E}">
        <p14:creationId xmlns:p14="http://schemas.microsoft.com/office/powerpoint/2010/main" val="8114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31324" y="3182222"/>
            <a:ext cx="5924716" cy="1254890"/>
          </a:xfrm>
        </p:spPr>
        <p:txBody>
          <a:bodyPr/>
          <a:lstStyle/>
          <a:p>
            <a:r>
              <a:rPr lang="es-ES" dirty="0" smtClean="0"/>
              <a:t>GRACIAS POR SU ATENCIÓN</a:t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762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2" name="Marcador de pie de págin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 smtClean="0"/>
              <a:t>Fuente </a:t>
            </a:r>
            <a:r>
              <a:rPr lang="es-ES_tradnl" dirty="0"/>
              <a:t>de datos de los productos, Registros Mercantiles y colaboración directa de empresas </a:t>
            </a:r>
            <a:endParaRPr lang="es-ES_tradnl" dirty="0" smtClean="0"/>
          </a:p>
          <a:p>
            <a:r>
              <a:rPr lang="es-ES_tradnl" dirty="0" smtClean="0"/>
              <a:t>Catálogo de productos de la Central de Balances (CB)</a:t>
            </a:r>
          </a:p>
          <a:p>
            <a:r>
              <a:rPr lang="es-ES_tradnl" dirty="0" smtClean="0"/>
              <a:t>Píldoras de información para conocer los productos de CB</a:t>
            </a:r>
          </a:p>
          <a:p>
            <a:r>
              <a:rPr lang="es-ES_tradnl" dirty="0" smtClean="0"/>
              <a:t>Información de sectores</a:t>
            </a:r>
          </a:p>
          <a:p>
            <a:r>
              <a:rPr lang="es-ES_tradnl" dirty="0" smtClean="0"/>
              <a:t>Publicaciones</a:t>
            </a:r>
          </a:p>
          <a:p>
            <a:r>
              <a:rPr lang="es-ES_tradnl" dirty="0" smtClean="0"/>
              <a:t>Información relacionada</a:t>
            </a:r>
          </a:p>
          <a:p>
            <a:r>
              <a:rPr lang="es-ES_tradnl" dirty="0" smtClean="0"/>
              <a:t>Conoce tu empresa: información gratuita para las empresas</a:t>
            </a:r>
          </a:p>
          <a:p>
            <a:r>
              <a:rPr lang="es-ES_tradnl" dirty="0" smtClean="0"/>
              <a:t>Bases de datos públicas: ámbito internacional</a:t>
            </a:r>
          </a:p>
          <a:p>
            <a:r>
              <a:rPr lang="es-ES_tradnl" dirty="0" smtClean="0"/>
              <a:t>Información financiera PYME</a:t>
            </a:r>
          </a:p>
          <a:p>
            <a:r>
              <a:rPr lang="es-ES_tradnl" dirty="0"/>
              <a:t> </a:t>
            </a:r>
            <a:r>
              <a:rPr lang="es-ES_tradnl" dirty="0" err="1" smtClean="0"/>
              <a:t>BELab</a:t>
            </a:r>
            <a:endParaRPr lang="es-ES_tradnl" dirty="0" smtClean="0"/>
          </a:p>
          <a:p>
            <a:endParaRPr lang="es-ES_tradnl" dirty="0" smtClean="0"/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57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5400" y="1484784"/>
            <a:ext cx="4557514" cy="4899941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GB" altLang="es-ES" sz="2400" dirty="0" err="1"/>
              <a:t>Objetivos</a:t>
            </a:r>
            <a:r>
              <a:rPr lang="en-GB" altLang="es-ES" sz="2400" dirty="0"/>
              <a:t> 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Desde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1983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crear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bases de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datos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cuentas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empresas: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compañía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a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compañía</a:t>
            </a: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Producir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estadísticas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para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conocer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la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situación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las </a:t>
            </a:r>
            <a:r>
              <a:rPr lang="en-GB" altLang="es-ES" sz="20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sociedades</a:t>
            </a:r>
            <a:r>
              <a:rPr lang="en-GB" altLang="es-ES" sz="20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no </a:t>
            </a:r>
            <a:r>
              <a:rPr lang="en-GB" altLang="es-ES" sz="20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financieras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,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como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sector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institucional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(Cuentas Financieras) y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por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sectores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actividad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y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tamaños</a:t>
            </a: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Difundir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la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información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agregada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,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interna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y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externamente</a:t>
            </a: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Dar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acceso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a microdatos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BElab</a:t>
            </a: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023992" y="1484784"/>
            <a:ext cx="5094287" cy="48593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s-ES" sz="2400" dirty="0" err="1" smtClean="0"/>
              <a:t>Métodos</a:t>
            </a:r>
            <a:endParaRPr lang="en-GB" altLang="es-E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2400" dirty="0"/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Contacto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directo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con las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sociedades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no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financieras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(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voluntariamente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Reducir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la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carga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informativa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:</a:t>
            </a:r>
          </a:p>
          <a:p>
            <a:pPr marL="534988"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Usando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el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lenguaje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que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conocen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, la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contabilidad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: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cuentas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individuales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y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consolidadas</a:t>
            </a: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534988"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Usando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registros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administrativos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,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si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están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disponibles</a:t>
            </a: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534988" lvl="1">
              <a:lnSpc>
                <a:spcPct val="80000"/>
              </a:lnSpc>
              <a:buFont typeface="Arial" panose="020B0604020202020204" pitchFamily="34" charset="0"/>
              <a:buChar char="–"/>
            </a:pP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Promoviendo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el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uso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estándares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electrónicos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: XBRL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Ofreciendo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contrapartidas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: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estudio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individual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GB" altLang="es-ES" sz="20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Tratamiento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automatizado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de la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información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las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cuentas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individuales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recibidas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los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Registros</a:t>
            </a:r>
            <a:r>
              <a:rPr lang="en-GB" altLang="es-ES" sz="1400" b="1" dirty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Mercantiles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con un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desfase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+9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meses</a:t>
            </a: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s-ES" sz="1800" b="1" cap="all" dirty="0" smtClean="0">
                <a:solidFill>
                  <a:schemeClr val="bg1"/>
                </a:solidFill>
              </a:rPr>
              <a:t/>
            </a:r>
            <a:br>
              <a:rPr lang="en-GB" altLang="es-ES" sz="1800" b="1" cap="all" dirty="0" smtClean="0">
                <a:solidFill>
                  <a:schemeClr val="bg1"/>
                </a:solidFill>
              </a:rPr>
            </a:br>
            <a:r>
              <a:rPr lang="en-GB" altLang="es-ES" sz="1800" b="1" cap="all" dirty="0">
                <a:solidFill>
                  <a:schemeClr val="bg1"/>
                </a:solidFill>
              </a:rPr>
              <a:t> </a:t>
            </a:r>
            <a:r>
              <a:rPr lang="en-GB" altLang="es-ES" sz="1800" b="1" cap="all" dirty="0" smtClean="0">
                <a:solidFill>
                  <a:schemeClr val="bg1"/>
                </a:solidFill>
              </a:rPr>
              <a:t>    </a:t>
            </a:r>
            <a:endParaRPr lang="en-GB" altLang="es-ES" sz="1800" b="1" cap="all" dirty="0">
              <a:solidFill>
                <a:schemeClr val="bg1"/>
              </a:solidFill>
            </a:endParaRPr>
          </a:p>
        </p:txBody>
      </p:sp>
      <p:sp>
        <p:nvSpPr>
          <p:cNvPr id="6" name="Marcador de texto 5"/>
          <p:cNvSpPr txBox="1">
            <a:spLocks/>
          </p:cNvSpPr>
          <p:nvPr/>
        </p:nvSpPr>
        <p:spPr>
          <a:xfrm>
            <a:off x="79164" y="442763"/>
            <a:ext cx="8491971" cy="2880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solidFill>
                  <a:schemeClr val="bg1"/>
                </a:solidFill>
              </a:rPr>
              <a:t>Objetivos y método</a:t>
            </a:r>
          </a:p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391343" y="6557341"/>
            <a:ext cx="9140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/>
              <a:t>ESTADÍSTICA</a:t>
            </a:r>
            <a:endParaRPr lang="es-ES" sz="900" dirty="0"/>
          </a:p>
        </p:txBody>
      </p:sp>
      <p:sp>
        <p:nvSpPr>
          <p:cNvPr id="3" name="Rectángulo 2"/>
          <p:cNvSpPr/>
          <p:nvPr/>
        </p:nvSpPr>
        <p:spPr>
          <a:xfrm>
            <a:off x="10056440" y="6488091"/>
            <a:ext cx="10518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00" dirty="0"/>
              <a:t>USO INTERNO</a:t>
            </a:r>
            <a:endParaRPr lang="es-ES" sz="1000" dirty="0"/>
          </a:p>
        </p:txBody>
      </p:sp>
      <p:sp>
        <p:nvSpPr>
          <p:cNvPr id="11" name="Marcador de texto 5"/>
          <p:cNvSpPr txBox="1">
            <a:spLocks/>
          </p:cNvSpPr>
          <p:nvPr/>
        </p:nvSpPr>
        <p:spPr>
          <a:xfrm>
            <a:off x="79163" y="115121"/>
            <a:ext cx="8491971" cy="28800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 smtClean="0">
                <a:solidFill>
                  <a:schemeClr val="bg1"/>
                </a:solidFill>
              </a:rPr>
              <a:t>1. CENTRAL DE BALANCES</a:t>
            </a:r>
            <a:endParaRPr lang="es-ES" sz="1600" dirty="0">
              <a:solidFill>
                <a:schemeClr val="bg1"/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892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Estadística</a:t>
            </a:r>
          </a:p>
          <a:p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Bases </a:t>
            </a:r>
            <a:r>
              <a:rPr lang="es-ES" dirty="0"/>
              <a:t>de datos de la Central de balances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7568" y="1295541"/>
            <a:ext cx="7344816" cy="4899941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en-GB" altLang="es-ES" sz="2400" dirty="0" smtClean="0"/>
              <a:t>Bases de </a:t>
            </a:r>
            <a:r>
              <a:rPr lang="en-GB" altLang="es-ES" sz="2400" dirty="0" err="1" smtClean="0"/>
              <a:t>datos</a:t>
            </a:r>
            <a:r>
              <a:rPr lang="en-GB" altLang="es-ES" sz="2400" dirty="0" smtClean="0"/>
              <a:t> </a:t>
            </a:r>
            <a:endParaRPr lang="en-GB" altLang="es-ES" sz="240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CBA: Datos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individuales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colaboración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voluntaria</a:t>
            </a:r>
            <a:endParaRPr lang="en-GB" altLang="es-ES" sz="1400" b="1" dirty="0" smtClean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CBT: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datos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trimestrales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individuales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colaboración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voluntaria</a:t>
            </a:r>
            <a:endParaRPr lang="en-GB" altLang="es-ES" sz="1400" b="1" dirty="0" smtClean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CBB: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datos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individuales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procedentes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del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depósito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cuentas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los </a:t>
            </a:r>
            <a:r>
              <a:rPr lang="en-GB" altLang="es-ES" sz="1400" b="1" dirty="0" err="1">
                <a:solidFill>
                  <a:srgbClr val="312E2F"/>
                </a:solidFill>
                <a:latin typeface="BdE Neue Helvetica 55 Roman" panose="020B0604020202020204" pitchFamily="34" charset="0"/>
              </a:rPr>
              <a:t>R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egistros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Mecantiles</a:t>
            </a:r>
            <a:endParaRPr lang="en-GB" altLang="es-ES" sz="1400" b="1" dirty="0" smtClean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CBV: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datos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consolidados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procedentes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la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información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disponible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la CNMV.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Grupos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cotizados</a:t>
            </a:r>
            <a:endParaRPr lang="en-GB" altLang="es-ES" sz="1400" b="1" dirty="0" smtClean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CBR: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datos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consolidados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procedentes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del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depósito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de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cuentas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anuales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en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los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Registros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Mercantiles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.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Grupos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no </a:t>
            </a:r>
            <a:r>
              <a:rPr lang="en-GB" altLang="es-ES" sz="1400" b="1" dirty="0" err="1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cotizados</a:t>
            </a:r>
            <a:r>
              <a:rPr lang="en-GB" altLang="es-ES" sz="1400" b="1" dirty="0" smtClean="0">
                <a:solidFill>
                  <a:srgbClr val="312E2F"/>
                </a:solidFill>
                <a:latin typeface="BdE Neue Helvetica 55 Roman" panose="020B0604020202020204" pitchFamily="34" charset="0"/>
              </a:rPr>
              <a:t> </a:t>
            </a:r>
            <a:endParaRPr lang="en-GB" altLang="es-ES" sz="1400" b="1" dirty="0">
              <a:solidFill>
                <a:srgbClr val="312E2F"/>
              </a:solidFill>
              <a:latin typeface="BdE Neue Helvetica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6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>
          <a:xfrm>
            <a:off x="263352" y="6540923"/>
            <a:ext cx="7144814" cy="258063"/>
          </a:xfrm>
        </p:spPr>
        <p:txBody>
          <a:bodyPr/>
          <a:lstStyle/>
          <a:p>
            <a:r>
              <a:rPr lang="es-ES" dirty="0" smtClean="0"/>
              <a:t>Estadística</a:t>
            </a:r>
          </a:p>
          <a:p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92327" y="115341"/>
            <a:ext cx="8491972" cy="282859"/>
          </a:xfrm>
        </p:spPr>
        <p:txBody>
          <a:bodyPr/>
          <a:lstStyle/>
          <a:p>
            <a:r>
              <a:rPr lang="es-ES_tradnl" dirty="0" smtClean="0"/>
              <a:t>1. Fuente </a:t>
            </a:r>
            <a:r>
              <a:rPr lang="es-ES_tradnl" dirty="0"/>
              <a:t>de datos de los productos, Registros Mercantiles y colaboración directa de </a:t>
            </a:r>
            <a:r>
              <a:rPr lang="es-ES_tradnl" dirty="0" smtClean="0"/>
              <a:t>empresas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037762"/>
            <a:ext cx="6020640" cy="990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2276872"/>
            <a:ext cx="8424936" cy="36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7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" dirty="0" smtClean="0"/>
              <a:t>Localización en bde.es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Estadística</a:t>
            </a:r>
          </a:p>
          <a:p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Cuestionarios de la central de balances</a:t>
            </a:r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750928"/>
            <a:ext cx="5961163" cy="5571674"/>
          </a:xfrm>
          <a:prstGeom prst="rect">
            <a:avLst/>
          </a:prstGeom>
        </p:spPr>
      </p:pic>
      <p:sp>
        <p:nvSpPr>
          <p:cNvPr id="11" name="Flecha izquierda 10"/>
          <p:cNvSpPr/>
          <p:nvPr/>
        </p:nvSpPr>
        <p:spPr>
          <a:xfrm rot="20391300">
            <a:off x="6956204" y="4941288"/>
            <a:ext cx="2232248" cy="79208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531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2"/>
          </p:nvPr>
        </p:nvSpPr>
        <p:spPr>
          <a:xfrm>
            <a:off x="335360" y="441192"/>
            <a:ext cx="8448940" cy="288001"/>
          </a:xfrm>
        </p:spPr>
        <p:txBody>
          <a:bodyPr/>
          <a:lstStyle/>
          <a:p>
            <a:r>
              <a:rPr lang="es-ES" dirty="0"/>
              <a:t>Localización en bde.es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estadística</a:t>
            </a:r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Cuestionarios </a:t>
            </a:r>
            <a:r>
              <a:rPr lang="es-ES" dirty="0"/>
              <a:t>de la central de balances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729193"/>
            <a:ext cx="8088983" cy="5573012"/>
          </a:xfrm>
          <a:prstGeom prst="rect">
            <a:avLst/>
          </a:prstGeom>
        </p:spPr>
      </p:pic>
      <p:sp>
        <p:nvSpPr>
          <p:cNvPr id="14" name="Flecha izquierda 13"/>
          <p:cNvSpPr/>
          <p:nvPr/>
        </p:nvSpPr>
        <p:spPr>
          <a:xfrm>
            <a:off x="5087888" y="3339889"/>
            <a:ext cx="2088232" cy="576064"/>
          </a:xfrm>
          <a:prstGeom prst="leftArrow">
            <a:avLst/>
          </a:prstGeom>
          <a:solidFill>
            <a:srgbClr val="00AD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Cuestionario trimestral</a:t>
            </a:r>
            <a:endParaRPr lang="es-ES" sz="1200" dirty="0"/>
          </a:p>
        </p:txBody>
      </p:sp>
      <p:sp>
        <p:nvSpPr>
          <p:cNvPr id="15" name="Llamada de flecha hacia arriba 14"/>
          <p:cNvSpPr/>
          <p:nvPr/>
        </p:nvSpPr>
        <p:spPr>
          <a:xfrm>
            <a:off x="3027649" y="4005064"/>
            <a:ext cx="1584176" cy="648072"/>
          </a:xfrm>
          <a:prstGeom prst="up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/>
              <a:t>Cuestionario anual</a:t>
            </a:r>
            <a:endParaRPr lang="es-ES" sz="1200" dirty="0"/>
          </a:p>
        </p:txBody>
      </p:sp>
      <p:sp>
        <p:nvSpPr>
          <p:cNvPr id="16" name="Flecha derecha 15"/>
          <p:cNvSpPr/>
          <p:nvPr/>
        </p:nvSpPr>
        <p:spPr>
          <a:xfrm>
            <a:off x="5663952" y="4713743"/>
            <a:ext cx="1872209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200" dirty="0" smtClean="0"/>
          </a:p>
          <a:p>
            <a:pPr algn="ctr"/>
            <a:r>
              <a:rPr lang="es-ES" sz="1200" dirty="0" smtClean="0"/>
              <a:t>Cuestionarios en PDF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77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smtClean="0"/>
              <a:t>USO INTERNO</a:t>
            </a:r>
            <a:endParaRPr lang="es-ES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 smtClean="0"/>
              <a:t>estadística</a:t>
            </a:r>
            <a:endParaRPr lang="es-ES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1. Cuestionario anual</a:t>
            </a:r>
            <a:endParaRPr lang="es-ES" dirty="0"/>
          </a:p>
        </p:txBody>
      </p:sp>
      <p:sp>
        <p:nvSpPr>
          <p:cNvPr id="11" name="6 Rectángulo"/>
          <p:cNvSpPr/>
          <p:nvPr/>
        </p:nvSpPr>
        <p:spPr>
          <a:xfrm>
            <a:off x="1127448" y="1340768"/>
            <a:ext cx="33843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Tiempo estimado de cumplimentación </a:t>
            </a:r>
          </a:p>
        </p:txBody>
      </p:sp>
      <p:sp>
        <p:nvSpPr>
          <p:cNvPr id="12" name="7 Rectángulo"/>
          <p:cNvSpPr/>
          <p:nvPr/>
        </p:nvSpPr>
        <p:spPr>
          <a:xfrm>
            <a:off x="5087888" y="2924944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Cuestionario Normal</a:t>
            </a:r>
          </a:p>
        </p:txBody>
      </p:sp>
      <p:sp>
        <p:nvSpPr>
          <p:cNvPr id="13" name="8 Rectángulo"/>
          <p:cNvSpPr/>
          <p:nvPr/>
        </p:nvSpPr>
        <p:spPr>
          <a:xfrm>
            <a:off x="5087888" y="3933056"/>
            <a:ext cx="237626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Cuestionario Reducido</a:t>
            </a:r>
          </a:p>
        </p:txBody>
      </p:sp>
      <p:sp>
        <p:nvSpPr>
          <p:cNvPr id="14" name="9 Flecha a la derecha con bandas"/>
          <p:cNvSpPr/>
          <p:nvPr/>
        </p:nvSpPr>
        <p:spPr>
          <a:xfrm>
            <a:off x="7680176" y="3068960"/>
            <a:ext cx="57606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11 Elipse"/>
          <p:cNvSpPr/>
          <p:nvPr/>
        </p:nvSpPr>
        <p:spPr>
          <a:xfrm>
            <a:off x="8472264" y="2420888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2 horas / 2 horas y media</a:t>
            </a:r>
          </a:p>
        </p:txBody>
      </p:sp>
      <p:sp>
        <p:nvSpPr>
          <p:cNvPr id="16" name="12 Flecha a la derecha con bandas"/>
          <p:cNvSpPr/>
          <p:nvPr/>
        </p:nvSpPr>
        <p:spPr>
          <a:xfrm>
            <a:off x="7680176" y="4077072"/>
            <a:ext cx="576064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13 Elipse"/>
          <p:cNvSpPr/>
          <p:nvPr/>
        </p:nvSpPr>
        <p:spPr>
          <a:xfrm>
            <a:off x="8472264" y="3789040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1 hora </a:t>
            </a:r>
          </a:p>
        </p:txBody>
      </p:sp>
      <p:sp>
        <p:nvSpPr>
          <p:cNvPr id="18" name="19 Cinta perforada"/>
          <p:cNvSpPr/>
          <p:nvPr/>
        </p:nvSpPr>
        <p:spPr>
          <a:xfrm rot="19596904">
            <a:off x="6844248" y="5200109"/>
            <a:ext cx="1440160" cy="5040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ANUAL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949" y="2364821"/>
            <a:ext cx="2365453" cy="34689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333" y="3182090"/>
            <a:ext cx="854733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8C8573-A6E0-47AA-817A-34AF5765DF85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s-ES_tradnl" dirty="0" smtClean="0"/>
              <a:t>USO INTERNO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_tradnl" dirty="0" smtClean="0"/>
              <a:t>estadística</a:t>
            </a:r>
            <a:endParaRPr lang="es-ES_tradnl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Catálogo productos de la central de balances</a:t>
            </a:r>
            <a:endParaRPr lang="es-ES_tradnl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1078115"/>
            <a:ext cx="8928992" cy="49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.PORTADA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.potx" id="{84511B09-850B-4517-BD52-8B35DA996D4C}" vid="{BE5F8A11-3127-484B-9861-A0C0E6E2927E}"/>
    </a:ext>
  </a:extLst>
</a:theme>
</file>

<file path=ppt/theme/theme2.xml><?xml version="1.0" encoding="utf-8"?>
<a:theme xmlns:a="http://schemas.openxmlformats.org/drawingml/2006/main" name="2.INDICE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.potx" id="{84511B09-850B-4517-BD52-8B35DA996D4C}" vid="{600AB691-377F-4271-90BC-0BACE73CB117}"/>
    </a:ext>
  </a:extLst>
</a:theme>
</file>

<file path=ppt/theme/theme3.xml><?xml version="1.0" encoding="utf-8"?>
<a:theme xmlns:a="http://schemas.openxmlformats.org/drawingml/2006/main" name="3.CONTENIDO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Corporativo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marR="0" indent="0" algn="l" defTabSz="914400" rtl="0" eaLnBrk="1" fontAlgn="auto" latinLnBrk="0" hangingPunct="1">
          <a:lnSpc>
            <a:spcPts val="2160"/>
          </a:lnSpc>
          <a:spcBef>
            <a:spcPts val="0"/>
          </a:spcBef>
          <a:spcAft>
            <a:spcPts val="432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dE Neue Helvetica 55 Roman" pitchFamily="34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.potx" id="{84511B09-850B-4517-BD52-8B35DA996D4C}" vid="{7577413D-407B-48B2-A7B3-3DB2D66EC5EA}"/>
    </a:ext>
  </a:extLst>
</a:theme>
</file>

<file path=ppt/theme/theme4.xml><?xml version="1.0" encoding="utf-8"?>
<a:theme xmlns:a="http://schemas.openxmlformats.org/drawingml/2006/main" name="4.CIERRE">
  <a:themeElements>
    <a:clrScheme name="Corporativo">
      <a:dk1>
        <a:sysClr val="windowText" lastClr="000000"/>
      </a:dk1>
      <a:lt1>
        <a:sysClr val="window" lastClr="FFFFFF"/>
      </a:lt1>
      <a:dk2>
        <a:srgbClr val="B2967A"/>
      </a:dk2>
      <a:lt2>
        <a:srgbClr val="B94105"/>
      </a:lt2>
      <a:accent1>
        <a:srgbClr val="B35C48"/>
      </a:accent1>
      <a:accent2>
        <a:srgbClr val="858585"/>
      </a:accent2>
      <a:accent3>
        <a:srgbClr val="DE9738"/>
      </a:accent3>
      <a:accent4>
        <a:srgbClr val="643C28"/>
      </a:accent4>
      <a:accent5>
        <a:srgbClr val="D6AB98"/>
      </a:accent5>
      <a:accent6>
        <a:srgbClr val="C39269"/>
      </a:accent6>
      <a:hlink>
        <a:srgbClr val="B35C48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.potx" id="{84511B09-850B-4517-BD52-8B35DA996D4C}" vid="{529775D0-BC22-42A0-8259-EF4FAE2FFCA9}"/>
    </a:ext>
  </a:extLst>
</a:theme>
</file>

<file path=ppt/theme/theme5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Presentacion_fondo_blanco_1">
      <a:dk1>
        <a:srgbClr val="000000"/>
      </a:dk1>
      <a:lt1>
        <a:srgbClr val="FFFFFF"/>
      </a:lt1>
      <a:dk2>
        <a:srgbClr val="000000"/>
      </a:dk2>
      <a:lt2>
        <a:srgbClr val="D6AB98"/>
      </a:lt2>
      <a:accent1>
        <a:srgbClr val="B35C48"/>
      </a:accent1>
      <a:accent2>
        <a:srgbClr val="858585"/>
      </a:accent2>
      <a:accent3>
        <a:srgbClr val="FFFFFF"/>
      </a:accent3>
      <a:accent4>
        <a:srgbClr val="000000"/>
      </a:accent4>
      <a:accent5>
        <a:srgbClr val="D6B5B1"/>
      </a:accent5>
      <a:accent6>
        <a:srgbClr val="787878"/>
      </a:accent6>
      <a:hlink>
        <a:srgbClr val="3F3F3F"/>
      </a:hlink>
      <a:folHlink>
        <a:srgbClr val="643C28"/>
      </a:folHlink>
    </a:clrScheme>
    <a:fontScheme name="Presentacion_fondo_blanco_1">
      <a:majorFont>
        <a:latin typeface="BdE Neue Helvetica 55 Roman"/>
        <a:ea typeface=""/>
        <a:cs typeface=""/>
      </a:majorFont>
      <a:minorFont>
        <a:latin typeface="BdE Neue Helvetica 55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Presentacion_blanca_16_9</Template>
  <TotalTime>0</TotalTime>
  <Words>996</Words>
  <Application>Microsoft Office PowerPoint</Application>
  <PresentationFormat>Panorámica</PresentationFormat>
  <Paragraphs>195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18</vt:i4>
      </vt:variant>
    </vt:vector>
  </HeadingPairs>
  <TitlesOfParts>
    <vt:vector size="29" baseType="lpstr">
      <vt:lpstr>Arial</vt:lpstr>
      <vt:lpstr>BdE Neue Helvetica 55 Roman</vt:lpstr>
      <vt:lpstr>Calibri</vt:lpstr>
      <vt:lpstr>Gill Sans</vt:lpstr>
      <vt:lpstr>Helvetica</vt:lpstr>
      <vt:lpstr>verdana</vt:lpstr>
      <vt:lpstr>Wingdings</vt:lpstr>
      <vt:lpstr>1.PORTADA</vt:lpstr>
      <vt:lpstr>2.INDICE</vt:lpstr>
      <vt:lpstr>3.CONTENIDO</vt:lpstr>
      <vt:lpstr>4.CIERRE</vt:lpstr>
      <vt:lpstr>Sesión informativa sobre las estadísticas de la central de balances</vt:lpstr>
      <vt:lpstr>ÍNDICE</vt:lpstr>
      <vt:lpstr>      </vt:lpstr>
      <vt:lpstr>1. Bases de datos de la Central de balances</vt:lpstr>
      <vt:lpstr>1. Fuente de datos de los productos, Registros Mercantiles y colaboración directa de empresas</vt:lpstr>
      <vt:lpstr>1. Cuestionarios de la central de balances</vt:lpstr>
      <vt:lpstr>1. Cuestionarios de la central de balances</vt:lpstr>
      <vt:lpstr>1. Cuestionario anual</vt:lpstr>
      <vt:lpstr>2. Catálogo productos de la central de balances</vt:lpstr>
      <vt:lpstr>3. Píldoras de INFORMACIÓN para conocer los productos de CB</vt:lpstr>
      <vt:lpstr>4. INFORMACIÓN DE SECTORES </vt:lpstr>
      <vt:lpstr>5. Publicaciones</vt:lpstr>
      <vt:lpstr>6. INFORMACIÓN relacionada </vt:lpstr>
      <vt:lpstr>7. Conoce tu empresa: INFORMACIÓN gratuita para las empresas </vt:lpstr>
      <vt:lpstr>8. Bases de datos públicas: ámbito internacional  </vt:lpstr>
      <vt:lpstr>9. INFORMACIÓN financiera pyme</vt:lpstr>
      <vt:lpstr>10. BELab</vt:lpstr>
      <vt:lpstr>GRACIAS POR SU ATENCIÓN 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2021-12-02T12:26:44Z</dcterms:created>
  <dcterms:modified xsi:type="dcterms:W3CDTF">2021-12-14T11:51:18Z</dcterms:modified>
</cp:coreProperties>
</file>

<file path=userCustomization/customUI.xml><?xml version="1.0" encoding="utf-8"?>
<mso:customUI xmlns:mso="http://schemas.microsoft.com/office/2006/01/customui">
  <mso:ribbon>
    <mso:qat>
      <mso:documentControls>
        <mso:control idQ="mso:ViewSlideMasterView" visible="true"/>
        <mso:control idQ="mso:ViewNormalViewPowerPoint" visible="true"/>
      </mso:documentControls>
    </mso:qat>
  </mso:ribbon>
</mso:customUI>
</file>